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68" r:id="rId4"/>
    <p:sldId id="309" r:id="rId5"/>
    <p:sldId id="334" r:id="rId6"/>
    <p:sldId id="261" r:id="rId7"/>
    <p:sldId id="269" r:id="rId8"/>
    <p:sldId id="273" r:id="rId9"/>
    <p:sldId id="262" r:id="rId10"/>
    <p:sldId id="263" r:id="rId11"/>
    <p:sldId id="297" r:id="rId12"/>
    <p:sldId id="287" r:id="rId13"/>
    <p:sldId id="342" r:id="rId14"/>
    <p:sldId id="338" r:id="rId15"/>
    <p:sldId id="340" r:id="rId16"/>
    <p:sldId id="341" r:id="rId17"/>
    <p:sldId id="335" r:id="rId18"/>
    <p:sldId id="343" r:id="rId19"/>
    <p:sldId id="345" r:id="rId20"/>
    <p:sldId id="346" r:id="rId21"/>
    <p:sldId id="347" r:id="rId22"/>
    <p:sldId id="311" r:id="rId23"/>
    <p:sldId id="312" r:id="rId24"/>
    <p:sldId id="313" r:id="rId25"/>
    <p:sldId id="336" r:id="rId26"/>
    <p:sldId id="301" r:id="rId27"/>
    <p:sldId id="303" r:id="rId28"/>
    <p:sldId id="304" r:id="rId29"/>
    <p:sldId id="306" r:id="rId30"/>
    <p:sldId id="307" r:id="rId31"/>
    <p:sldId id="308" r:id="rId32"/>
    <p:sldId id="288" r:id="rId33"/>
    <p:sldId id="289" r:id="rId34"/>
    <p:sldId id="290" r:id="rId35"/>
    <p:sldId id="292" r:id="rId36"/>
    <p:sldId id="275" r:id="rId37"/>
    <p:sldId id="276" r:id="rId38"/>
    <p:sldId id="277" r:id="rId39"/>
    <p:sldId id="278" r:id="rId40"/>
    <p:sldId id="279" r:id="rId41"/>
    <p:sldId id="281" r:id="rId42"/>
    <p:sldId id="337" r:id="rId43"/>
    <p:sldId id="323" r:id="rId44"/>
    <p:sldId id="325" r:id="rId45"/>
    <p:sldId id="328" r:id="rId46"/>
    <p:sldId id="329" r:id="rId47"/>
    <p:sldId id="330" r:id="rId48"/>
    <p:sldId id="331" r:id="rId49"/>
    <p:sldId id="332" r:id="rId50"/>
    <p:sldId id="348" r:id="rId51"/>
    <p:sldId id="350" r:id="rId52"/>
    <p:sldId id="349" r:id="rId53"/>
    <p:sldId id="272" r:id="rId54"/>
    <p:sldId id="271" r:id="rId55"/>
    <p:sldId id="260" r:id="rId56"/>
    <p:sldId id="259" r:id="rId57"/>
  </p:sldIdLst>
  <p:sldSz cx="9144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686" autoAdjust="0"/>
  </p:normalViewPr>
  <p:slideViewPr>
    <p:cSldViewPr snapToGrid="0" snapToObjects="1">
      <p:cViewPr varScale="1">
        <p:scale>
          <a:sx n="75" d="100"/>
          <a:sy n="75" d="100"/>
        </p:scale>
        <p:origin x="1020" y="52"/>
      </p:cViewPr>
      <p:guideLst>
        <p:guide orient="horz" pos="18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F2ED73-8A1F-4607-887F-82058A17A03A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A2B3C2-70F1-4D45-A3ED-21E2DF9DE650}">
      <dgm:prSet phldrT="[Text]"/>
      <dgm:spPr/>
      <dgm:t>
        <a:bodyPr/>
        <a:lstStyle/>
        <a:p>
          <a:r>
            <a:rPr lang="en-US"/>
            <a:t>Objective</a:t>
          </a:r>
        </a:p>
      </dgm:t>
    </dgm:pt>
    <dgm:pt modelId="{EB216B14-2877-45EB-9B8C-E18AA9DDD56F}" type="parTrans" cxnId="{435A0ADF-25DF-4FF6-B1A9-F7F40120FF9A}">
      <dgm:prSet/>
      <dgm:spPr/>
      <dgm:t>
        <a:bodyPr/>
        <a:lstStyle/>
        <a:p>
          <a:endParaRPr lang="en-US"/>
        </a:p>
      </dgm:t>
    </dgm:pt>
    <dgm:pt modelId="{28CE6CF6-220B-4FEA-8783-FA76A4ACD181}" type="sibTrans" cxnId="{435A0ADF-25DF-4FF6-B1A9-F7F40120FF9A}">
      <dgm:prSet/>
      <dgm:spPr/>
      <dgm:t>
        <a:bodyPr/>
        <a:lstStyle/>
        <a:p>
          <a:endParaRPr lang="en-US"/>
        </a:p>
      </dgm:t>
    </dgm:pt>
    <dgm:pt modelId="{D84BFB28-D4DB-4D50-A286-D39613FA7682}">
      <dgm:prSet phldrT="[Text]"/>
      <dgm:spPr/>
      <dgm:t>
        <a:bodyPr/>
        <a:lstStyle/>
        <a:p>
          <a:r>
            <a:rPr lang="en-US"/>
            <a:t>Delay reduction</a:t>
          </a:r>
        </a:p>
      </dgm:t>
    </dgm:pt>
    <dgm:pt modelId="{B7D2A5BB-40C2-4214-9754-A4FC3E180D48}" type="parTrans" cxnId="{376670D8-1726-48D3-A3B9-139E30E4A754}">
      <dgm:prSet/>
      <dgm:spPr/>
      <dgm:t>
        <a:bodyPr/>
        <a:lstStyle/>
        <a:p>
          <a:endParaRPr lang="en-US"/>
        </a:p>
      </dgm:t>
    </dgm:pt>
    <dgm:pt modelId="{EB618450-5338-47D9-963E-FEAF7D7A3E53}" type="sibTrans" cxnId="{376670D8-1726-48D3-A3B9-139E30E4A754}">
      <dgm:prSet/>
      <dgm:spPr/>
      <dgm:t>
        <a:bodyPr/>
        <a:lstStyle/>
        <a:p>
          <a:endParaRPr lang="en-US"/>
        </a:p>
      </dgm:t>
    </dgm:pt>
    <dgm:pt modelId="{283DB8B6-B269-4CAE-A001-E7049AC24287}">
      <dgm:prSet phldrT="[Text]"/>
      <dgm:spPr/>
      <dgm:t>
        <a:bodyPr/>
        <a:lstStyle/>
        <a:p>
          <a:r>
            <a:rPr lang="en-US" dirty="0"/>
            <a:t>Accuracy improvement</a:t>
          </a:r>
        </a:p>
      </dgm:t>
    </dgm:pt>
    <dgm:pt modelId="{7E618990-4307-4AF3-A238-A50111AA0ADB}" type="parTrans" cxnId="{86F4C68C-A381-4690-BAB7-3D1F308E44E3}">
      <dgm:prSet/>
      <dgm:spPr/>
      <dgm:t>
        <a:bodyPr/>
        <a:lstStyle/>
        <a:p>
          <a:endParaRPr lang="en-US"/>
        </a:p>
      </dgm:t>
    </dgm:pt>
    <dgm:pt modelId="{21DA02F0-4DD8-4C51-9885-F7ADCB3442BF}" type="sibTrans" cxnId="{86F4C68C-A381-4690-BAB7-3D1F308E44E3}">
      <dgm:prSet/>
      <dgm:spPr/>
      <dgm:t>
        <a:bodyPr/>
        <a:lstStyle/>
        <a:p>
          <a:endParaRPr lang="en-US"/>
        </a:p>
      </dgm:t>
    </dgm:pt>
    <dgm:pt modelId="{062BE4EF-02C0-4D3D-B666-EE42DBAE72C1}">
      <dgm:prSet phldrT="[Text]"/>
      <dgm:spPr/>
      <dgm:t>
        <a:bodyPr/>
        <a:lstStyle/>
        <a:p>
          <a:r>
            <a:rPr lang="en-US"/>
            <a:t>Accomodate delay efficiency</a:t>
          </a:r>
        </a:p>
      </dgm:t>
    </dgm:pt>
    <dgm:pt modelId="{34B4A8A9-0B34-4950-A943-6453E65FD6AE}" type="parTrans" cxnId="{D8E2C032-4CEF-47ED-9FF6-750FA7A0D143}">
      <dgm:prSet/>
      <dgm:spPr/>
      <dgm:t>
        <a:bodyPr/>
        <a:lstStyle/>
        <a:p>
          <a:endParaRPr lang="en-US"/>
        </a:p>
      </dgm:t>
    </dgm:pt>
    <dgm:pt modelId="{27BA3D9B-02D3-4827-9ED9-5EF57E8F86D9}" type="sibTrans" cxnId="{D8E2C032-4CEF-47ED-9FF6-750FA7A0D143}">
      <dgm:prSet/>
      <dgm:spPr/>
      <dgm:t>
        <a:bodyPr/>
        <a:lstStyle/>
        <a:p>
          <a:endParaRPr lang="en-US"/>
        </a:p>
      </dgm:t>
    </dgm:pt>
    <dgm:pt modelId="{A3373B58-780F-4BF8-AA6E-A74B6DB5B24C}">
      <dgm:prSet phldrT="[Text]"/>
      <dgm:spPr/>
      <dgm:t>
        <a:bodyPr/>
        <a:lstStyle/>
        <a:p>
          <a:r>
            <a:rPr lang="en-US" dirty="0"/>
            <a:t>Increase predictor capacity</a:t>
          </a:r>
        </a:p>
      </dgm:t>
    </dgm:pt>
    <dgm:pt modelId="{2A8C129C-6235-465E-B8DA-2613D5E2E4A8}" type="parTrans" cxnId="{7EB74311-714D-49FD-AEB7-3744BA28D31F}">
      <dgm:prSet/>
      <dgm:spPr/>
      <dgm:t>
        <a:bodyPr/>
        <a:lstStyle/>
        <a:p>
          <a:endParaRPr lang="en-US"/>
        </a:p>
      </dgm:t>
    </dgm:pt>
    <dgm:pt modelId="{A9E89871-C889-4EBA-9706-8A7C6AE10A9C}" type="sibTrans" cxnId="{7EB74311-714D-49FD-AEB7-3744BA28D31F}">
      <dgm:prSet/>
      <dgm:spPr/>
      <dgm:t>
        <a:bodyPr/>
        <a:lstStyle/>
        <a:p>
          <a:endParaRPr lang="en-US"/>
        </a:p>
      </dgm:t>
    </dgm:pt>
    <dgm:pt modelId="{4899A06B-3833-48F0-A7A3-4E724CF5D493}">
      <dgm:prSet phldrT="[Text]"/>
      <dgm:spPr/>
      <dgm:t>
        <a:bodyPr/>
        <a:lstStyle/>
        <a:p>
          <a:r>
            <a:rPr lang="en-US" dirty="0"/>
            <a:t>Reduce interference</a:t>
          </a:r>
        </a:p>
      </dgm:t>
    </dgm:pt>
    <dgm:pt modelId="{17A01C66-DB94-49C1-89C1-D583CB172C50}" type="parTrans" cxnId="{A14AF750-1177-4D19-AF83-463F740E2159}">
      <dgm:prSet/>
      <dgm:spPr/>
      <dgm:t>
        <a:bodyPr/>
        <a:lstStyle/>
        <a:p>
          <a:endParaRPr lang="en-US"/>
        </a:p>
      </dgm:t>
    </dgm:pt>
    <dgm:pt modelId="{1E0BA3FD-0C38-4102-A685-0732E0A96489}" type="sibTrans" cxnId="{A14AF750-1177-4D19-AF83-463F740E2159}">
      <dgm:prSet/>
      <dgm:spPr/>
      <dgm:t>
        <a:bodyPr/>
        <a:lstStyle/>
        <a:p>
          <a:endParaRPr lang="en-US"/>
        </a:p>
      </dgm:t>
    </dgm:pt>
    <dgm:pt modelId="{6BEF0242-2940-4945-A6B9-418EC43D0474}">
      <dgm:prSet phldrT="[Text]"/>
      <dgm:spPr/>
      <dgm:t>
        <a:bodyPr/>
        <a:lstStyle/>
        <a:p>
          <a:r>
            <a:rPr lang="en-US" dirty="0"/>
            <a:t>Bias free predictor</a:t>
          </a:r>
        </a:p>
      </dgm:t>
    </dgm:pt>
    <dgm:pt modelId="{2C0B9751-28F4-429D-ACC8-7B443375A420}" type="parTrans" cxnId="{2FD3DBBB-3892-4F0B-AA9F-BBB124087401}">
      <dgm:prSet/>
      <dgm:spPr/>
      <dgm:t>
        <a:bodyPr/>
        <a:lstStyle/>
        <a:p>
          <a:endParaRPr lang="en-US"/>
        </a:p>
      </dgm:t>
    </dgm:pt>
    <dgm:pt modelId="{E193ED86-E555-4734-B778-CDBDD50587B6}" type="sibTrans" cxnId="{2FD3DBBB-3892-4F0B-AA9F-BBB124087401}">
      <dgm:prSet/>
      <dgm:spPr/>
      <dgm:t>
        <a:bodyPr/>
        <a:lstStyle/>
        <a:p>
          <a:endParaRPr lang="en-US"/>
        </a:p>
      </dgm:t>
    </dgm:pt>
    <dgm:pt modelId="{A817EAAF-1DFE-439F-BEFE-FC74AC882D3C}">
      <dgm:prSet phldrT="[Text]"/>
      <dgm:spPr/>
      <dgm:t>
        <a:bodyPr/>
        <a:lstStyle/>
        <a:p>
          <a:r>
            <a:rPr lang="en-US" dirty="0"/>
            <a:t>Misprediction reduction</a:t>
          </a:r>
        </a:p>
      </dgm:t>
    </dgm:pt>
    <dgm:pt modelId="{DB0A55F2-C3BB-48C6-BEAA-CC98AB0D3EDA}" type="parTrans" cxnId="{BA8230A8-7E20-4945-A6B0-AA2AB875C6E5}">
      <dgm:prSet/>
      <dgm:spPr/>
      <dgm:t>
        <a:bodyPr/>
        <a:lstStyle/>
        <a:p>
          <a:endParaRPr lang="en-US"/>
        </a:p>
      </dgm:t>
    </dgm:pt>
    <dgm:pt modelId="{4A4491C8-6BB5-45E4-A16A-E878F554D214}" type="sibTrans" cxnId="{BA8230A8-7E20-4945-A6B0-AA2AB875C6E5}">
      <dgm:prSet/>
      <dgm:spPr/>
      <dgm:t>
        <a:bodyPr/>
        <a:lstStyle/>
        <a:p>
          <a:endParaRPr lang="en-US"/>
        </a:p>
      </dgm:t>
    </dgm:pt>
    <dgm:pt modelId="{9B5FAB21-69D6-4E04-96E9-3A6815D4ABE8}">
      <dgm:prSet phldrT="[Text]"/>
      <dgm:spPr/>
      <dgm:t>
        <a:bodyPr/>
        <a:lstStyle/>
        <a:p>
          <a:r>
            <a:rPr lang="en-US" dirty="0"/>
            <a:t>Complementary</a:t>
          </a:r>
        </a:p>
      </dgm:t>
    </dgm:pt>
    <dgm:pt modelId="{D2569C9C-6F94-4B47-89B7-B4A4A780EC11}" type="parTrans" cxnId="{EA79B56D-5342-4E9A-A25C-9CED9C424448}">
      <dgm:prSet/>
      <dgm:spPr/>
      <dgm:t>
        <a:bodyPr/>
        <a:lstStyle/>
        <a:p>
          <a:endParaRPr lang="en-US"/>
        </a:p>
      </dgm:t>
    </dgm:pt>
    <dgm:pt modelId="{8D7BA0D1-7514-4965-9049-AF27C8D17A54}" type="sibTrans" cxnId="{EA79B56D-5342-4E9A-A25C-9CED9C424448}">
      <dgm:prSet/>
      <dgm:spPr/>
      <dgm:t>
        <a:bodyPr/>
        <a:lstStyle/>
        <a:p>
          <a:endParaRPr lang="en-US"/>
        </a:p>
      </dgm:t>
    </dgm:pt>
    <dgm:pt modelId="{7047F0A1-4B13-4879-A693-9D4DEC5CB631}">
      <dgm:prSet phldrT="[Text]"/>
      <dgm:spPr/>
      <dgm:t>
        <a:bodyPr/>
        <a:lstStyle/>
        <a:p>
          <a:r>
            <a:rPr lang="en-US" dirty="0"/>
            <a:t>Prophet/Critic</a:t>
          </a:r>
        </a:p>
      </dgm:t>
    </dgm:pt>
    <dgm:pt modelId="{151CA025-3796-49FB-AC07-EAF2A11F2637}" type="parTrans" cxnId="{D701EAD2-5144-405E-AF82-AAFB3C47315E}">
      <dgm:prSet/>
      <dgm:spPr/>
      <dgm:t>
        <a:bodyPr/>
        <a:lstStyle/>
        <a:p>
          <a:endParaRPr lang="en-US"/>
        </a:p>
      </dgm:t>
    </dgm:pt>
    <dgm:pt modelId="{11C0BD3B-6E70-4A2E-8F5F-AF9D165206E0}" type="sibTrans" cxnId="{D701EAD2-5144-405E-AF82-AAFB3C47315E}">
      <dgm:prSet/>
      <dgm:spPr/>
      <dgm:t>
        <a:bodyPr/>
        <a:lstStyle/>
        <a:p>
          <a:endParaRPr lang="en-US"/>
        </a:p>
      </dgm:t>
    </dgm:pt>
    <dgm:pt modelId="{18B14247-5DA9-4D32-94B9-4032EF18CF97}">
      <dgm:prSet phldrT="[Text]"/>
      <dgm:spPr/>
      <dgm:t>
        <a:bodyPr/>
        <a:lstStyle/>
        <a:p>
          <a:r>
            <a:rPr lang="en-US" dirty="0"/>
            <a:t>Dynamic conditional execution</a:t>
          </a:r>
        </a:p>
      </dgm:t>
    </dgm:pt>
    <dgm:pt modelId="{F6BF835F-2C2F-4D39-B636-96DA2BE72D80}" type="parTrans" cxnId="{E869F11C-5921-479A-86C3-93A2156B0D0D}">
      <dgm:prSet/>
      <dgm:spPr/>
      <dgm:t>
        <a:bodyPr/>
        <a:lstStyle/>
        <a:p>
          <a:endParaRPr lang="en-US"/>
        </a:p>
      </dgm:t>
    </dgm:pt>
    <dgm:pt modelId="{5F9EE051-4F8C-46F4-9726-2774C46728A3}" type="sibTrans" cxnId="{E869F11C-5921-479A-86C3-93A2156B0D0D}">
      <dgm:prSet/>
      <dgm:spPr/>
      <dgm:t>
        <a:bodyPr/>
        <a:lstStyle/>
        <a:p>
          <a:endParaRPr lang="en-US"/>
        </a:p>
      </dgm:t>
    </dgm:pt>
    <dgm:pt modelId="{C82FF496-14D3-48B8-9838-7B4414CA0E3E}">
      <dgm:prSet phldrT="[Text]"/>
      <dgm:spPr/>
      <dgm:t>
        <a:bodyPr/>
        <a:lstStyle/>
        <a:p>
          <a:r>
            <a:rPr lang="en-US" dirty="0"/>
            <a:t>Branch profiling</a:t>
          </a:r>
        </a:p>
      </dgm:t>
    </dgm:pt>
    <dgm:pt modelId="{86F079F2-3267-431E-9CC0-9B0E498CF75D}" type="parTrans" cxnId="{F3160B51-3A01-42C9-B504-AF49FBDB7181}">
      <dgm:prSet/>
      <dgm:spPr/>
      <dgm:t>
        <a:bodyPr/>
        <a:lstStyle/>
        <a:p>
          <a:endParaRPr lang="en-US"/>
        </a:p>
      </dgm:t>
    </dgm:pt>
    <dgm:pt modelId="{2884D6BE-9D6E-49E3-B5C6-ADF25FCB99B6}" type="sibTrans" cxnId="{F3160B51-3A01-42C9-B504-AF49FBDB7181}">
      <dgm:prSet/>
      <dgm:spPr/>
      <dgm:t>
        <a:bodyPr/>
        <a:lstStyle/>
        <a:p>
          <a:endParaRPr lang="en-US"/>
        </a:p>
      </dgm:t>
    </dgm:pt>
    <dgm:pt modelId="{40E580E4-5308-4778-AE48-22424879A60A}">
      <dgm:prSet phldrT="[Text]"/>
      <dgm:spPr/>
      <dgm:t>
        <a:bodyPr/>
        <a:lstStyle/>
        <a:p>
          <a:r>
            <a:rPr lang="en-US" dirty="0"/>
            <a:t>Reuse of trace</a:t>
          </a:r>
        </a:p>
      </dgm:t>
    </dgm:pt>
    <dgm:pt modelId="{12EB3C0B-6441-49A7-9D5F-57A205C0F017}" type="parTrans" cxnId="{5DE8CE8A-CBD7-443C-8114-C1962BC04731}">
      <dgm:prSet/>
      <dgm:spPr/>
      <dgm:t>
        <a:bodyPr/>
        <a:lstStyle/>
        <a:p>
          <a:endParaRPr lang="en-US"/>
        </a:p>
      </dgm:t>
    </dgm:pt>
    <dgm:pt modelId="{3963D254-A1EB-41D7-8E78-7A42440214FC}" type="sibTrans" cxnId="{5DE8CE8A-CBD7-443C-8114-C1962BC04731}">
      <dgm:prSet/>
      <dgm:spPr/>
      <dgm:t>
        <a:bodyPr/>
        <a:lstStyle/>
        <a:p>
          <a:endParaRPr lang="en-US"/>
        </a:p>
      </dgm:t>
    </dgm:pt>
    <dgm:pt modelId="{4DDAA17F-CC18-46A2-803F-E289F7ED3EC8}">
      <dgm:prSet phldrT="[Text]"/>
      <dgm:spPr/>
      <dgm:t>
        <a:bodyPr/>
        <a:lstStyle/>
        <a:p>
          <a:r>
            <a:rPr lang="en-US" dirty="0"/>
            <a:t>Correlating on data values</a:t>
          </a:r>
        </a:p>
      </dgm:t>
    </dgm:pt>
    <dgm:pt modelId="{9237385D-5651-4E19-ACA1-4C0A7EE9A992}" type="parTrans" cxnId="{E6E17A5E-1C6A-4D57-A77C-435F61C135A5}">
      <dgm:prSet/>
      <dgm:spPr/>
      <dgm:t>
        <a:bodyPr/>
        <a:lstStyle/>
        <a:p>
          <a:endParaRPr lang="en-US"/>
        </a:p>
      </dgm:t>
    </dgm:pt>
    <dgm:pt modelId="{E4F18262-6E33-4B23-9064-71692CEC852C}" type="sibTrans" cxnId="{E6E17A5E-1C6A-4D57-A77C-435F61C135A5}">
      <dgm:prSet/>
      <dgm:spPr/>
      <dgm:t>
        <a:bodyPr/>
        <a:lstStyle/>
        <a:p>
          <a:endParaRPr lang="en-US"/>
        </a:p>
      </dgm:t>
    </dgm:pt>
    <dgm:pt modelId="{E0736904-A34C-4AB9-B6B1-B80DC016323C}">
      <dgm:prSet phldrT="[Text]"/>
      <dgm:spPr/>
      <dgm:t>
        <a:bodyPr/>
        <a:lstStyle/>
        <a:p>
          <a:r>
            <a:rPr lang="en-US" dirty="0" smtClean="0"/>
            <a:t>Energy Conservation</a:t>
          </a:r>
          <a:endParaRPr lang="en-US" dirty="0"/>
        </a:p>
      </dgm:t>
    </dgm:pt>
    <dgm:pt modelId="{AEAC3953-1770-4BFC-94FD-C47F10993B64}" type="parTrans" cxnId="{3C45625E-0608-44C5-AEEE-6EBFB805168F}">
      <dgm:prSet/>
      <dgm:spPr/>
      <dgm:t>
        <a:bodyPr/>
        <a:lstStyle/>
        <a:p>
          <a:endParaRPr lang="en-US"/>
        </a:p>
      </dgm:t>
    </dgm:pt>
    <dgm:pt modelId="{FE0ECBA1-C851-4981-808E-6BC9EF410000}" type="sibTrans" cxnId="{3C45625E-0608-44C5-AEEE-6EBFB805168F}">
      <dgm:prSet/>
      <dgm:spPr/>
      <dgm:t>
        <a:bodyPr/>
        <a:lstStyle/>
        <a:p>
          <a:endParaRPr lang="en-US"/>
        </a:p>
      </dgm:t>
    </dgm:pt>
    <dgm:pt modelId="{92723663-8921-4294-B3DF-35CA4FFE9DC0}">
      <dgm:prSet phldrT="[Text]"/>
      <dgm:spPr/>
      <dgm:t>
        <a:bodyPr/>
        <a:lstStyle/>
        <a:p>
          <a:r>
            <a:rPr lang="en-US" dirty="0" smtClean="0"/>
            <a:t>On demand</a:t>
          </a:r>
          <a:endParaRPr lang="en-US" dirty="0"/>
        </a:p>
      </dgm:t>
    </dgm:pt>
    <dgm:pt modelId="{063B9DF8-99A7-423E-91B1-D0AAF0EB7382}" type="parTrans" cxnId="{A4478763-4A43-4126-895C-F22872EC1C9C}">
      <dgm:prSet/>
      <dgm:spPr/>
      <dgm:t>
        <a:bodyPr/>
        <a:lstStyle/>
        <a:p>
          <a:endParaRPr lang="en-US"/>
        </a:p>
      </dgm:t>
    </dgm:pt>
    <dgm:pt modelId="{186C44BD-7C9F-4C84-A741-D92DC3AC2560}" type="sibTrans" cxnId="{A4478763-4A43-4126-895C-F22872EC1C9C}">
      <dgm:prSet/>
      <dgm:spPr/>
      <dgm:t>
        <a:bodyPr/>
        <a:lstStyle/>
        <a:p>
          <a:endParaRPr lang="en-US"/>
        </a:p>
      </dgm:t>
    </dgm:pt>
    <dgm:pt modelId="{FDAA2BBC-DA85-4423-80DC-F4A3E3A4EDA5}" type="pres">
      <dgm:prSet presAssocID="{E1F2ED73-8A1F-4607-887F-82058A17A0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7D6C026-2263-4119-874E-C061376CD2CF}" type="pres">
      <dgm:prSet presAssocID="{7DA2B3C2-70F1-4D45-A3ED-21E2DF9DE650}" presName="hierRoot1" presStyleCnt="0">
        <dgm:presLayoutVars>
          <dgm:hierBranch val="init"/>
        </dgm:presLayoutVars>
      </dgm:prSet>
      <dgm:spPr/>
    </dgm:pt>
    <dgm:pt modelId="{1A1A4CCF-8C00-4585-8D40-A7162F7EFE6B}" type="pres">
      <dgm:prSet presAssocID="{7DA2B3C2-70F1-4D45-A3ED-21E2DF9DE650}" presName="rootComposite1" presStyleCnt="0"/>
      <dgm:spPr/>
    </dgm:pt>
    <dgm:pt modelId="{B0955B9A-94DC-456B-8674-D3A516EA2B85}" type="pres">
      <dgm:prSet presAssocID="{7DA2B3C2-70F1-4D45-A3ED-21E2DF9DE6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746DAA-6D06-49AC-9F5B-1DE1B9691813}" type="pres">
      <dgm:prSet presAssocID="{7DA2B3C2-70F1-4D45-A3ED-21E2DF9DE65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63BF1DE-4B58-4FCC-8659-BB5E0D5FF37C}" type="pres">
      <dgm:prSet presAssocID="{7DA2B3C2-70F1-4D45-A3ED-21E2DF9DE650}" presName="hierChild2" presStyleCnt="0"/>
      <dgm:spPr/>
    </dgm:pt>
    <dgm:pt modelId="{0899251C-E712-4934-B14D-82F5E39FCE26}" type="pres">
      <dgm:prSet presAssocID="{B7D2A5BB-40C2-4214-9754-A4FC3E180D48}" presName="Name64" presStyleLbl="parChTrans1D2" presStyleIdx="0" presStyleCnt="3"/>
      <dgm:spPr/>
      <dgm:t>
        <a:bodyPr/>
        <a:lstStyle/>
        <a:p>
          <a:endParaRPr lang="en-US"/>
        </a:p>
      </dgm:t>
    </dgm:pt>
    <dgm:pt modelId="{99006B46-73F8-4D2F-A69B-F2C586DCE5A7}" type="pres">
      <dgm:prSet presAssocID="{D84BFB28-D4DB-4D50-A286-D39613FA7682}" presName="hierRoot2" presStyleCnt="0">
        <dgm:presLayoutVars>
          <dgm:hierBranch val="init"/>
        </dgm:presLayoutVars>
      </dgm:prSet>
      <dgm:spPr/>
    </dgm:pt>
    <dgm:pt modelId="{8499C7E4-0030-4B90-82BC-743940ED26EB}" type="pres">
      <dgm:prSet presAssocID="{D84BFB28-D4DB-4D50-A286-D39613FA7682}" presName="rootComposite" presStyleCnt="0"/>
      <dgm:spPr/>
    </dgm:pt>
    <dgm:pt modelId="{B2989AAF-3CB4-4BE0-81DD-656B0AEBF706}" type="pres">
      <dgm:prSet presAssocID="{D84BFB28-D4DB-4D50-A286-D39613FA768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2541DD-828A-4572-96A5-5CA6DE847A46}" type="pres">
      <dgm:prSet presAssocID="{D84BFB28-D4DB-4D50-A286-D39613FA7682}" presName="rootConnector" presStyleLbl="node2" presStyleIdx="0" presStyleCnt="3"/>
      <dgm:spPr/>
      <dgm:t>
        <a:bodyPr/>
        <a:lstStyle/>
        <a:p>
          <a:endParaRPr lang="en-US"/>
        </a:p>
      </dgm:t>
    </dgm:pt>
    <dgm:pt modelId="{4684FE93-3918-4D74-A7FE-4E72C5B36DFD}" type="pres">
      <dgm:prSet presAssocID="{D84BFB28-D4DB-4D50-A286-D39613FA7682}" presName="hierChild4" presStyleCnt="0"/>
      <dgm:spPr/>
    </dgm:pt>
    <dgm:pt modelId="{D80753A0-1BBB-493E-9CE5-41AF8EE8F6C8}" type="pres">
      <dgm:prSet presAssocID="{34B4A8A9-0B34-4950-A943-6453E65FD6AE}" presName="Name64" presStyleLbl="parChTrans1D3" presStyleIdx="0" presStyleCnt="6"/>
      <dgm:spPr/>
      <dgm:t>
        <a:bodyPr/>
        <a:lstStyle/>
        <a:p>
          <a:endParaRPr lang="en-US"/>
        </a:p>
      </dgm:t>
    </dgm:pt>
    <dgm:pt modelId="{1F3CDE63-70B4-4426-ABBC-C7279A1D5AD3}" type="pres">
      <dgm:prSet presAssocID="{062BE4EF-02C0-4D3D-B666-EE42DBAE72C1}" presName="hierRoot2" presStyleCnt="0">
        <dgm:presLayoutVars>
          <dgm:hierBranch val="init"/>
        </dgm:presLayoutVars>
      </dgm:prSet>
      <dgm:spPr/>
    </dgm:pt>
    <dgm:pt modelId="{6DDEE9A0-5507-4118-A721-BF03964C90E3}" type="pres">
      <dgm:prSet presAssocID="{062BE4EF-02C0-4D3D-B666-EE42DBAE72C1}" presName="rootComposite" presStyleCnt="0"/>
      <dgm:spPr/>
    </dgm:pt>
    <dgm:pt modelId="{ADD37AFD-182D-4127-BA1C-ADE61D32F73C}" type="pres">
      <dgm:prSet presAssocID="{062BE4EF-02C0-4D3D-B666-EE42DBAE72C1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E91AF8-150F-4218-87CB-36C7CEBD774E}" type="pres">
      <dgm:prSet presAssocID="{062BE4EF-02C0-4D3D-B666-EE42DBAE72C1}" presName="rootConnector" presStyleLbl="node3" presStyleIdx="0" presStyleCnt="6"/>
      <dgm:spPr/>
      <dgm:t>
        <a:bodyPr/>
        <a:lstStyle/>
        <a:p>
          <a:endParaRPr lang="en-US"/>
        </a:p>
      </dgm:t>
    </dgm:pt>
    <dgm:pt modelId="{D947625A-B52B-4E04-BE25-551875B0063E}" type="pres">
      <dgm:prSet presAssocID="{062BE4EF-02C0-4D3D-B666-EE42DBAE72C1}" presName="hierChild4" presStyleCnt="0"/>
      <dgm:spPr/>
    </dgm:pt>
    <dgm:pt modelId="{B8D28AB7-7D7D-454D-8E1A-88AA6EA8A044}" type="pres">
      <dgm:prSet presAssocID="{062BE4EF-02C0-4D3D-B666-EE42DBAE72C1}" presName="hierChild5" presStyleCnt="0"/>
      <dgm:spPr/>
    </dgm:pt>
    <dgm:pt modelId="{3B6D7C17-CB60-40A0-A761-1606AC15E5B0}" type="pres">
      <dgm:prSet presAssocID="{2A8C129C-6235-465E-B8DA-2613D5E2E4A8}" presName="Name64" presStyleLbl="parChTrans1D3" presStyleIdx="1" presStyleCnt="6"/>
      <dgm:spPr/>
      <dgm:t>
        <a:bodyPr/>
        <a:lstStyle/>
        <a:p>
          <a:endParaRPr lang="en-US"/>
        </a:p>
      </dgm:t>
    </dgm:pt>
    <dgm:pt modelId="{6923BFE0-890C-4D6E-8C22-9ACD288F233B}" type="pres">
      <dgm:prSet presAssocID="{A3373B58-780F-4BF8-AA6E-A74B6DB5B24C}" presName="hierRoot2" presStyleCnt="0">
        <dgm:presLayoutVars>
          <dgm:hierBranch val="init"/>
        </dgm:presLayoutVars>
      </dgm:prSet>
      <dgm:spPr/>
    </dgm:pt>
    <dgm:pt modelId="{FB7CCC4B-3DCE-4A6F-AECE-130E79AB5348}" type="pres">
      <dgm:prSet presAssocID="{A3373B58-780F-4BF8-AA6E-A74B6DB5B24C}" presName="rootComposite" presStyleCnt="0"/>
      <dgm:spPr/>
    </dgm:pt>
    <dgm:pt modelId="{CFAA01AF-D55A-4FA3-923A-DFE95429B4C7}" type="pres">
      <dgm:prSet presAssocID="{A3373B58-780F-4BF8-AA6E-A74B6DB5B24C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EF0E4E-6A98-4DEC-8479-03C6539F860C}" type="pres">
      <dgm:prSet presAssocID="{A3373B58-780F-4BF8-AA6E-A74B6DB5B24C}" presName="rootConnector" presStyleLbl="node3" presStyleIdx="1" presStyleCnt="6"/>
      <dgm:spPr/>
      <dgm:t>
        <a:bodyPr/>
        <a:lstStyle/>
        <a:p>
          <a:endParaRPr lang="en-US"/>
        </a:p>
      </dgm:t>
    </dgm:pt>
    <dgm:pt modelId="{96338666-BBF0-45B1-8F82-7EB9E6A849FB}" type="pres">
      <dgm:prSet presAssocID="{A3373B58-780F-4BF8-AA6E-A74B6DB5B24C}" presName="hierChild4" presStyleCnt="0"/>
      <dgm:spPr/>
    </dgm:pt>
    <dgm:pt modelId="{AC4B2BCC-17FD-4F87-B0CE-5600DA6641D0}" type="pres">
      <dgm:prSet presAssocID="{A3373B58-780F-4BF8-AA6E-A74B6DB5B24C}" presName="hierChild5" presStyleCnt="0"/>
      <dgm:spPr/>
    </dgm:pt>
    <dgm:pt modelId="{AB2303B6-13F8-4CBB-B464-DBCBC7304AE8}" type="pres">
      <dgm:prSet presAssocID="{D84BFB28-D4DB-4D50-A286-D39613FA7682}" presName="hierChild5" presStyleCnt="0"/>
      <dgm:spPr/>
    </dgm:pt>
    <dgm:pt modelId="{6817037F-CB91-46DB-A75B-279389D1FFF6}" type="pres">
      <dgm:prSet presAssocID="{AEAC3953-1770-4BFC-94FD-C47F10993B64}" presName="Name64" presStyleLbl="parChTrans1D2" presStyleIdx="1" presStyleCnt="3"/>
      <dgm:spPr/>
      <dgm:t>
        <a:bodyPr/>
        <a:lstStyle/>
        <a:p>
          <a:endParaRPr lang="en-US"/>
        </a:p>
      </dgm:t>
    </dgm:pt>
    <dgm:pt modelId="{60FD1C67-C182-472B-BFA8-54195C3E535F}" type="pres">
      <dgm:prSet presAssocID="{E0736904-A34C-4AB9-B6B1-B80DC016323C}" presName="hierRoot2" presStyleCnt="0">
        <dgm:presLayoutVars>
          <dgm:hierBranch val="init"/>
        </dgm:presLayoutVars>
      </dgm:prSet>
      <dgm:spPr/>
    </dgm:pt>
    <dgm:pt modelId="{9DDAD9F5-75BE-44EB-8881-E9FEA0CD94AD}" type="pres">
      <dgm:prSet presAssocID="{E0736904-A34C-4AB9-B6B1-B80DC016323C}" presName="rootComposite" presStyleCnt="0"/>
      <dgm:spPr/>
    </dgm:pt>
    <dgm:pt modelId="{CAD62FC2-3328-46E3-AF65-532FA8DC2B84}" type="pres">
      <dgm:prSet presAssocID="{E0736904-A34C-4AB9-B6B1-B80DC016323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DE15BE-365C-4820-955E-AB60C3C99608}" type="pres">
      <dgm:prSet presAssocID="{E0736904-A34C-4AB9-B6B1-B80DC016323C}" presName="rootConnector" presStyleLbl="node2" presStyleIdx="1" presStyleCnt="3"/>
      <dgm:spPr/>
      <dgm:t>
        <a:bodyPr/>
        <a:lstStyle/>
        <a:p>
          <a:endParaRPr lang="en-US"/>
        </a:p>
      </dgm:t>
    </dgm:pt>
    <dgm:pt modelId="{E87654D0-0938-4A5F-93A8-B7AF234D2A32}" type="pres">
      <dgm:prSet presAssocID="{E0736904-A34C-4AB9-B6B1-B80DC016323C}" presName="hierChild4" presStyleCnt="0"/>
      <dgm:spPr/>
    </dgm:pt>
    <dgm:pt modelId="{CD949E9A-DC42-4669-BE39-AEF52EA61F06}" type="pres">
      <dgm:prSet presAssocID="{063B9DF8-99A7-423E-91B1-D0AAF0EB7382}" presName="Name64" presStyleLbl="parChTrans1D3" presStyleIdx="2" presStyleCnt="6"/>
      <dgm:spPr/>
      <dgm:t>
        <a:bodyPr/>
        <a:lstStyle/>
        <a:p>
          <a:endParaRPr lang="en-US"/>
        </a:p>
      </dgm:t>
    </dgm:pt>
    <dgm:pt modelId="{882F39AB-A9A6-4914-A652-558AE2B0BF51}" type="pres">
      <dgm:prSet presAssocID="{92723663-8921-4294-B3DF-35CA4FFE9DC0}" presName="hierRoot2" presStyleCnt="0">
        <dgm:presLayoutVars>
          <dgm:hierBranch val="init"/>
        </dgm:presLayoutVars>
      </dgm:prSet>
      <dgm:spPr/>
    </dgm:pt>
    <dgm:pt modelId="{CF9E8581-1AAB-4E39-BFBF-30D4872728E5}" type="pres">
      <dgm:prSet presAssocID="{92723663-8921-4294-B3DF-35CA4FFE9DC0}" presName="rootComposite" presStyleCnt="0"/>
      <dgm:spPr/>
    </dgm:pt>
    <dgm:pt modelId="{9354ABC5-2E94-4277-9333-0CEE05DD3C4F}" type="pres">
      <dgm:prSet presAssocID="{92723663-8921-4294-B3DF-35CA4FFE9DC0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1EF67A-EE24-4F8A-A5B0-30D9FE9FA758}" type="pres">
      <dgm:prSet presAssocID="{92723663-8921-4294-B3DF-35CA4FFE9DC0}" presName="rootConnector" presStyleLbl="node3" presStyleIdx="2" presStyleCnt="6"/>
      <dgm:spPr/>
      <dgm:t>
        <a:bodyPr/>
        <a:lstStyle/>
        <a:p>
          <a:endParaRPr lang="en-US"/>
        </a:p>
      </dgm:t>
    </dgm:pt>
    <dgm:pt modelId="{740CE3CB-4A2D-4783-B1BC-E784322309D3}" type="pres">
      <dgm:prSet presAssocID="{92723663-8921-4294-B3DF-35CA4FFE9DC0}" presName="hierChild4" presStyleCnt="0"/>
      <dgm:spPr/>
    </dgm:pt>
    <dgm:pt modelId="{2740F37E-0526-42B7-B6C7-EB05730F8B24}" type="pres">
      <dgm:prSet presAssocID="{92723663-8921-4294-B3DF-35CA4FFE9DC0}" presName="hierChild5" presStyleCnt="0"/>
      <dgm:spPr/>
    </dgm:pt>
    <dgm:pt modelId="{B27D08E8-545F-4BA1-833B-AB9B2C68E10B}" type="pres">
      <dgm:prSet presAssocID="{E0736904-A34C-4AB9-B6B1-B80DC016323C}" presName="hierChild5" presStyleCnt="0"/>
      <dgm:spPr/>
    </dgm:pt>
    <dgm:pt modelId="{81273C58-5628-4AD3-BB74-3E85BBBD1529}" type="pres">
      <dgm:prSet presAssocID="{7E618990-4307-4AF3-A238-A50111AA0ADB}" presName="Name64" presStyleLbl="parChTrans1D2" presStyleIdx="2" presStyleCnt="3"/>
      <dgm:spPr/>
      <dgm:t>
        <a:bodyPr/>
        <a:lstStyle/>
        <a:p>
          <a:endParaRPr lang="en-US"/>
        </a:p>
      </dgm:t>
    </dgm:pt>
    <dgm:pt modelId="{4B48FFBD-E4DF-4074-9E5A-E397BE48FC4E}" type="pres">
      <dgm:prSet presAssocID="{283DB8B6-B269-4CAE-A001-E7049AC24287}" presName="hierRoot2" presStyleCnt="0">
        <dgm:presLayoutVars>
          <dgm:hierBranch val="init"/>
        </dgm:presLayoutVars>
      </dgm:prSet>
      <dgm:spPr/>
    </dgm:pt>
    <dgm:pt modelId="{D58517D0-2712-49FD-82D2-A687DD57DDC0}" type="pres">
      <dgm:prSet presAssocID="{283DB8B6-B269-4CAE-A001-E7049AC24287}" presName="rootComposite" presStyleCnt="0"/>
      <dgm:spPr/>
    </dgm:pt>
    <dgm:pt modelId="{AE4F2624-A09B-4C7D-9DF4-70078CD87238}" type="pres">
      <dgm:prSet presAssocID="{283DB8B6-B269-4CAE-A001-E7049AC24287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7D2592-A977-4CF1-842A-FCCF8662601E}" type="pres">
      <dgm:prSet presAssocID="{283DB8B6-B269-4CAE-A001-E7049AC24287}" presName="rootConnector" presStyleLbl="node2" presStyleIdx="2" presStyleCnt="3"/>
      <dgm:spPr/>
      <dgm:t>
        <a:bodyPr/>
        <a:lstStyle/>
        <a:p>
          <a:endParaRPr lang="en-US"/>
        </a:p>
      </dgm:t>
    </dgm:pt>
    <dgm:pt modelId="{3CBEDB35-FC90-4A04-AA9F-A26DAB211FB5}" type="pres">
      <dgm:prSet presAssocID="{283DB8B6-B269-4CAE-A001-E7049AC24287}" presName="hierChild4" presStyleCnt="0"/>
      <dgm:spPr/>
    </dgm:pt>
    <dgm:pt modelId="{07E2784D-2C74-4412-AABC-77D6872D890D}" type="pres">
      <dgm:prSet presAssocID="{17A01C66-DB94-49C1-89C1-D583CB172C50}" presName="Name64" presStyleLbl="parChTrans1D3" presStyleIdx="3" presStyleCnt="6"/>
      <dgm:spPr/>
      <dgm:t>
        <a:bodyPr/>
        <a:lstStyle/>
        <a:p>
          <a:endParaRPr lang="en-US"/>
        </a:p>
      </dgm:t>
    </dgm:pt>
    <dgm:pt modelId="{7E1547AE-68FB-4D6B-9DAF-8C824AFDDB0F}" type="pres">
      <dgm:prSet presAssocID="{4899A06B-3833-48F0-A7A3-4E724CF5D493}" presName="hierRoot2" presStyleCnt="0">
        <dgm:presLayoutVars>
          <dgm:hierBranch val="init"/>
        </dgm:presLayoutVars>
      </dgm:prSet>
      <dgm:spPr/>
    </dgm:pt>
    <dgm:pt modelId="{6C86B085-B4DF-44C9-A405-7B77C592965E}" type="pres">
      <dgm:prSet presAssocID="{4899A06B-3833-48F0-A7A3-4E724CF5D493}" presName="rootComposite" presStyleCnt="0"/>
      <dgm:spPr/>
    </dgm:pt>
    <dgm:pt modelId="{E97D39D1-32A0-4AA7-946D-0B2835076C12}" type="pres">
      <dgm:prSet presAssocID="{4899A06B-3833-48F0-A7A3-4E724CF5D493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C9C76E-952C-47C4-81A3-2DCAD3B1AB75}" type="pres">
      <dgm:prSet presAssocID="{4899A06B-3833-48F0-A7A3-4E724CF5D493}" presName="rootConnector" presStyleLbl="node3" presStyleIdx="3" presStyleCnt="6"/>
      <dgm:spPr/>
      <dgm:t>
        <a:bodyPr/>
        <a:lstStyle/>
        <a:p>
          <a:endParaRPr lang="en-US"/>
        </a:p>
      </dgm:t>
    </dgm:pt>
    <dgm:pt modelId="{2716A117-8099-46A5-9F5F-829A592E4FAB}" type="pres">
      <dgm:prSet presAssocID="{4899A06B-3833-48F0-A7A3-4E724CF5D493}" presName="hierChild4" presStyleCnt="0"/>
      <dgm:spPr/>
    </dgm:pt>
    <dgm:pt modelId="{BB686954-99C1-4183-A0E5-C1AC2DA6542A}" type="pres">
      <dgm:prSet presAssocID="{4899A06B-3833-48F0-A7A3-4E724CF5D493}" presName="hierChild5" presStyleCnt="0"/>
      <dgm:spPr/>
    </dgm:pt>
    <dgm:pt modelId="{6F4FB368-302E-495F-A20B-ADF4F851F01D}" type="pres">
      <dgm:prSet presAssocID="{2C0B9751-28F4-429D-ACC8-7B443375A420}" presName="Name64" presStyleLbl="parChTrans1D3" presStyleIdx="4" presStyleCnt="6"/>
      <dgm:spPr/>
      <dgm:t>
        <a:bodyPr/>
        <a:lstStyle/>
        <a:p>
          <a:endParaRPr lang="en-US"/>
        </a:p>
      </dgm:t>
    </dgm:pt>
    <dgm:pt modelId="{4DF0D86C-B5F0-4FEA-88DD-6729D5688814}" type="pres">
      <dgm:prSet presAssocID="{6BEF0242-2940-4945-A6B9-418EC43D0474}" presName="hierRoot2" presStyleCnt="0">
        <dgm:presLayoutVars>
          <dgm:hierBranch val="init"/>
        </dgm:presLayoutVars>
      </dgm:prSet>
      <dgm:spPr/>
    </dgm:pt>
    <dgm:pt modelId="{F140CC57-705C-4BF3-95AB-5286208E4ECB}" type="pres">
      <dgm:prSet presAssocID="{6BEF0242-2940-4945-A6B9-418EC43D0474}" presName="rootComposite" presStyleCnt="0"/>
      <dgm:spPr/>
    </dgm:pt>
    <dgm:pt modelId="{CA33E742-194F-4306-98A2-FEC30A6D0723}" type="pres">
      <dgm:prSet presAssocID="{6BEF0242-2940-4945-A6B9-418EC43D0474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6D3DBF-4697-4C79-8D5E-6DE5FB690AB4}" type="pres">
      <dgm:prSet presAssocID="{6BEF0242-2940-4945-A6B9-418EC43D0474}" presName="rootConnector" presStyleLbl="node3" presStyleIdx="4" presStyleCnt="6"/>
      <dgm:spPr/>
      <dgm:t>
        <a:bodyPr/>
        <a:lstStyle/>
        <a:p>
          <a:endParaRPr lang="en-US"/>
        </a:p>
      </dgm:t>
    </dgm:pt>
    <dgm:pt modelId="{B1D2536E-4105-41AB-B60B-C41C6A534C8E}" type="pres">
      <dgm:prSet presAssocID="{6BEF0242-2940-4945-A6B9-418EC43D0474}" presName="hierChild4" presStyleCnt="0"/>
      <dgm:spPr/>
    </dgm:pt>
    <dgm:pt modelId="{C04B2250-FA3E-4B1C-BCCF-5AF291793388}" type="pres">
      <dgm:prSet presAssocID="{6BEF0242-2940-4945-A6B9-418EC43D0474}" presName="hierChild5" presStyleCnt="0"/>
      <dgm:spPr/>
    </dgm:pt>
    <dgm:pt modelId="{B5F6C5BB-95C3-4AA7-A9C5-0BC2E57EC1C9}" type="pres">
      <dgm:prSet presAssocID="{DB0A55F2-C3BB-48C6-BEAA-CC98AB0D3EDA}" presName="Name64" presStyleLbl="parChTrans1D3" presStyleIdx="5" presStyleCnt="6"/>
      <dgm:spPr/>
      <dgm:t>
        <a:bodyPr/>
        <a:lstStyle/>
        <a:p>
          <a:endParaRPr lang="en-US"/>
        </a:p>
      </dgm:t>
    </dgm:pt>
    <dgm:pt modelId="{AA049FB8-FDC2-42DF-9661-AA1A3D989387}" type="pres">
      <dgm:prSet presAssocID="{A817EAAF-1DFE-439F-BEFE-FC74AC882D3C}" presName="hierRoot2" presStyleCnt="0">
        <dgm:presLayoutVars>
          <dgm:hierBranch val="init"/>
        </dgm:presLayoutVars>
      </dgm:prSet>
      <dgm:spPr/>
    </dgm:pt>
    <dgm:pt modelId="{924F8A77-5471-4B39-8AA4-38CD3A473D09}" type="pres">
      <dgm:prSet presAssocID="{A817EAAF-1DFE-439F-BEFE-FC74AC882D3C}" presName="rootComposite" presStyleCnt="0"/>
      <dgm:spPr/>
    </dgm:pt>
    <dgm:pt modelId="{7BD9C91D-97B6-42A9-A65D-BF1B8EFEF760}" type="pres">
      <dgm:prSet presAssocID="{A817EAAF-1DFE-439F-BEFE-FC74AC882D3C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A721CD-77CB-428A-AF86-8C73C9FD7E76}" type="pres">
      <dgm:prSet presAssocID="{A817EAAF-1DFE-439F-BEFE-FC74AC882D3C}" presName="rootConnector" presStyleLbl="node3" presStyleIdx="5" presStyleCnt="6"/>
      <dgm:spPr/>
      <dgm:t>
        <a:bodyPr/>
        <a:lstStyle/>
        <a:p>
          <a:endParaRPr lang="en-US"/>
        </a:p>
      </dgm:t>
    </dgm:pt>
    <dgm:pt modelId="{1BD27298-D493-4E74-B5CC-EFAC25785ECE}" type="pres">
      <dgm:prSet presAssocID="{A817EAAF-1DFE-439F-BEFE-FC74AC882D3C}" presName="hierChild4" presStyleCnt="0"/>
      <dgm:spPr/>
    </dgm:pt>
    <dgm:pt modelId="{62351844-252D-4E9F-92C8-6781319D746E}" type="pres">
      <dgm:prSet presAssocID="{D2569C9C-6F94-4B47-89B7-B4A4A780EC11}" presName="Name64" presStyleLbl="parChTrans1D4" presStyleIdx="0" presStyleCnt="6"/>
      <dgm:spPr/>
      <dgm:t>
        <a:bodyPr/>
        <a:lstStyle/>
        <a:p>
          <a:endParaRPr lang="en-US"/>
        </a:p>
      </dgm:t>
    </dgm:pt>
    <dgm:pt modelId="{E43A7E41-DC3A-451B-BF2F-3BB9DCD159B1}" type="pres">
      <dgm:prSet presAssocID="{9B5FAB21-69D6-4E04-96E9-3A6815D4ABE8}" presName="hierRoot2" presStyleCnt="0">
        <dgm:presLayoutVars>
          <dgm:hierBranch val="init"/>
        </dgm:presLayoutVars>
      </dgm:prSet>
      <dgm:spPr/>
    </dgm:pt>
    <dgm:pt modelId="{970D80B0-011A-4950-BDE2-332CD8C81C53}" type="pres">
      <dgm:prSet presAssocID="{9B5FAB21-69D6-4E04-96E9-3A6815D4ABE8}" presName="rootComposite" presStyleCnt="0"/>
      <dgm:spPr/>
    </dgm:pt>
    <dgm:pt modelId="{042D6DA9-1E9D-4C5C-8F75-9DACC6F02D9D}" type="pres">
      <dgm:prSet presAssocID="{9B5FAB21-69D6-4E04-96E9-3A6815D4ABE8}" presName="rootText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993244-1477-4074-9369-F8CE722CB8EA}" type="pres">
      <dgm:prSet presAssocID="{9B5FAB21-69D6-4E04-96E9-3A6815D4ABE8}" presName="rootConnector" presStyleLbl="node4" presStyleIdx="0" presStyleCnt="6"/>
      <dgm:spPr/>
      <dgm:t>
        <a:bodyPr/>
        <a:lstStyle/>
        <a:p>
          <a:endParaRPr lang="en-US"/>
        </a:p>
      </dgm:t>
    </dgm:pt>
    <dgm:pt modelId="{09474147-4992-45D1-A2B2-D37B1D9A3EBC}" type="pres">
      <dgm:prSet presAssocID="{9B5FAB21-69D6-4E04-96E9-3A6815D4ABE8}" presName="hierChild4" presStyleCnt="0"/>
      <dgm:spPr/>
    </dgm:pt>
    <dgm:pt modelId="{416324AA-2CD1-4394-8DA7-975AB68031BB}" type="pres">
      <dgm:prSet presAssocID="{9B5FAB21-69D6-4E04-96E9-3A6815D4ABE8}" presName="hierChild5" presStyleCnt="0"/>
      <dgm:spPr/>
    </dgm:pt>
    <dgm:pt modelId="{BADCFE9E-118D-4F13-A96C-802106C3E577}" type="pres">
      <dgm:prSet presAssocID="{9237385D-5651-4E19-ACA1-4C0A7EE9A992}" presName="Name64" presStyleLbl="parChTrans1D4" presStyleIdx="1" presStyleCnt="6"/>
      <dgm:spPr/>
      <dgm:t>
        <a:bodyPr/>
        <a:lstStyle/>
        <a:p>
          <a:endParaRPr lang="en-US"/>
        </a:p>
      </dgm:t>
    </dgm:pt>
    <dgm:pt modelId="{1200B607-93F0-4F91-9BAE-2CBE390C8002}" type="pres">
      <dgm:prSet presAssocID="{4DDAA17F-CC18-46A2-803F-E289F7ED3EC8}" presName="hierRoot2" presStyleCnt="0">
        <dgm:presLayoutVars>
          <dgm:hierBranch val="init"/>
        </dgm:presLayoutVars>
      </dgm:prSet>
      <dgm:spPr/>
    </dgm:pt>
    <dgm:pt modelId="{567BBAEB-D357-4C6C-961C-48FBD2AA9B5F}" type="pres">
      <dgm:prSet presAssocID="{4DDAA17F-CC18-46A2-803F-E289F7ED3EC8}" presName="rootComposite" presStyleCnt="0"/>
      <dgm:spPr/>
    </dgm:pt>
    <dgm:pt modelId="{F579988B-EF00-4F1C-B984-6C240FBEEA75}" type="pres">
      <dgm:prSet presAssocID="{4DDAA17F-CC18-46A2-803F-E289F7ED3EC8}" presName="rootText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2AC162-D21C-4F80-B108-F1EA0C7CA28E}" type="pres">
      <dgm:prSet presAssocID="{4DDAA17F-CC18-46A2-803F-E289F7ED3EC8}" presName="rootConnector" presStyleLbl="node4" presStyleIdx="1" presStyleCnt="6"/>
      <dgm:spPr/>
      <dgm:t>
        <a:bodyPr/>
        <a:lstStyle/>
        <a:p>
          <a:endParaRPr lang="en-US"/>
        </a:p>
      </dgm:t>
    </dgm:pt>
    <dgm:pt modelId="{1B51970A-1608-483C-BE94-81FF4A45EF94}" type="pres">
      <dgm:prSet presAssocID="{4DDAA17F-CC18-46A2-803F-E289F7ED3EC8}" presName="hierChild4" presStyleCnt="0"/>
      <dgm:spPr/>
    </dgm:pt>
    <dgm:pt modelId="{8A511182-0B3B-41AE-9741-FA90E7F82C59}" type="pres">
      <dgm:prSet presAssocID="{4DDAA17F-CC18-46A2-803F-E289F7ED3EC8}" presName="hierChild5" presStyleCnt="0"/>
      <dgm:spPr/>
    </dgm:pt>
    <dgm:pt modelId="{85D472C0-A571-43C6-8C1F-7C90B44EBCA0}" type="pres">
      <dgm:prSet presAssocID="{151CA025-3796-49FB-AC07-EAF2A11F2637}" presName="Name64" presStyleLbl="parChTrans1D4" presStyleIdx="2" presStyleCnt="6"/>
      <dgm:spPr/>
      <dgm:t>
        <a:bodyPr/>
        <a:lstStyle/>
        <a:p>
          <a:endParaRPr lang="en-US"/>
        </a:p>
      </dgm:t>
    </dgm:pt>
    <dgm:pt modelId="{3AD51FE1-57AF-4564-ADFA-C2BD8212AD9A}" type="pres">
      <dgm:prSet presAssocID="{7047F0A1-4B13-4879-A693-9D4DEC5CB631}" presName="hierRoot2" presStyleCnt="0">
        <dgm:presLayoutVars>
          <dgm:hierBranch val="init"/>
        </dgm:presLayoutVars>
      </dgm:prSet>
      <dgm:spPr/>
    </dgm:pt>
    <dgm:pt modelId="{3590C2BA-2BC0-443D-821D-9DE075116F31}" type="pres">
      <dgm:prSet presAssocID="{7047F0A1-4B13-4879-A693-9D4DEC5CB631}" presName="rootComposite" presStyleCnt="0"/>
      <dgm:spPr/>
    </dgm:pt>
    <dgm:pt modelId="{8DEE2D8D-479A-4360-8A55-6D92946CD49C}" type="pres">
      <dgm:prSet presAssocID="{7047F0A1-4B13-4879-A693-9D4DEC5CB631}" presName="rootText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80F967-BD83-4A2B-99DF-C2552776FE7D}" type="pres">
      <dgm:prSet presAssocID="{7047F0A1-4B13-4879-A693-9D4DEC5CB631}" presName="rootConnector" presStyleLbl="node4" presStyleIdx="2" presStyleCnt="6"/>
      <dgm:spPr/>
      <dgm:t>
        <a:bodyPr/>
        <a:lstStyle/>
        <a:p>
          <a:endParaRPr lang="en-US"/>
        </a:p>
      </dgm:t>
    </dgm:pt>
    <dgm:pt modelId="{88C793EB-53A8-4C65-B93B-C3737D13BED8}" type="pres">
      <dgm:prSet presAssocID="{7047F0A1-4B13-4879-A693-9D4DEC5CB631}" presName="hierChild4" presStyleCnt="0"/>
      <dgm:spPr/>
    </dgm:pt>
    <dgm:pt modelId="{29F4620C-65F1-49C5-9161-E4FD6E2BDAC7}" type="pres">
      <dgm:prSet presAssocID="{7047F0A1-4B13-4879-A693-9D4DEC5CB631}" presName="hierChild5" presStyleCnt="0"/>
      <dgm:spPr/>
    </dgm:pt>
    <dgm:pt modelId="{B5A8CAA0-F10E-4B23-A991-58A29376E67E}" type="pres">
      <dgm:prSet presAssocID="{F6BF835F-2C2F-4D39-B636-96DA2BE72D80}" presName="Name64" presStyleLbl="parChTrans1D4" presStyleIdx="3" presStyleCnt="6"/>
      <dgm:spPr/>
      <dgm:t>
        <a:bodyPr/>
        <a:lstStyle/>
        <a:p>
          <a:endParaRPr lang="en-US"/>
        </a:p>
      </dgm:t>
    </dgm:pt>
    <dgm:pt modelId="{64520C4A-2B2F-4D01-842B-29E15FE0BB9F}" type="pres">
      <dgm:prSet presAssocID="{18B14247-5DA9-4D32-94B9-4032EF18CF97}" presName="hierRoot2" presStyleCnt="0">
        <dgm:presLayoutVars>
          <dgm:hierBranch val="init"/>
        </dgm:presLayoutVars>
      </dgm:prSet>
      <dgm:spPr/>
    </dgm:pt>
    <dgm:pt modelId="{F5EB8247-D034-4349-BD4D-C0AF2CABDEA1}" type="pres">
      <dgm:prSet presAssocID="{18B14247-5DA9-4D32-94B9-4032EF18CF97}" presName="rootComposite" presStyleCnt="0"/>
      <dgm:spPr/>
    </dgm:pt>
    <dgm:pt modelId="{DAD31553-62A5-46E1-8F6A-06E2F1A5D1DB}" type="pres">
      <dgm:prSet presAssocID="{18B14247-5DA9-4D32-94B9-4032EF18CF97}" presName="rootText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F52C7C-7290-47F8-80C1-AC225883BA05}" type="pres">
      <dgm:prSet presAssocID="{18B14247-5DA9-4D32-94B9-4032EF18CF97}" presName="rootConnector" presStyleLbl="node4" presStyleIdx="3" presStyleCnt="6"/>
      <dgm:spPr/>
      <dgm:t>
        <a:bodyPr/>
        <a:lstStyle/>
        <a:p>
          <a:endParaRPr lang="en-US"/>
        </a:p>
      </dgm:t>
    </dgm:pt>
    <dgm:pt modelId="{B3D174D8-E718-45FE-809D-9A534EB363E0}" type="pres">
      <dgm:prSet presAssocID="{18B14247-5DA9-4D32-94B9-4032EF18CF97}" presName="hierChild4" presStyleCnt="0"/>
      <dgm:spPr/>
    </dgm:pt>
    <dgm:pt modelId="{9E64FEB6-E4E3-4AE3-BE62-721D548A8B91}" type="pres">
      <dgm:prSet presAssocID="{86F079F2-3267-431E-9CC0-9B0E498CF75D}" presName="Name64" presStyleLbl="parChTrans1D4" presStyleIdx="4" presStyleCnt="6"/>
      <dgm:spPr/>
      <dgm:t>
        <a:bodyPr/>
        <a:lstStyle/>
        <a:p>
          <a:endParaRPr lang="en-US"/>
        </a:p>
      </dgm:t>
    </dgm:pt>
    <dgm:pt modelId="{E8ECD24D-9248-4538-A4D1-A1943BB361AA}" type="pres">
      <dgm:prSet presAssocID="{C82FF496-14D3-48B8-9838-7B4414CA0E3E}" presName="hierRoot2" presStyleCnt="0">
        <dgm:presLayoutVars>
          <dgm:hierBranch val="init"/>
        </dgm:presLayoutVars>
      </dgm:prSet>
      <dgm:spPr/>
    </dgm:pt>
    <dgm:pt modelId="{F3CDEEFC-09E6-4123-92F7-5CAC9EBB3C7A}" type="pres">
      <dgm:prSet presAssocID="{C82FF496-14D3-48B8-9838-7B4414CA0E3E}" presName="rootComposite" presStyleCnt="0"/>
      <dgm:spPr/>
    </dgm:pt>
    <dgm:pt modelId="{1B4B6AA4-DCAB-4AA5-8DA2-94352ED83126}" type="pres">
      <dgm:prSet presAssocID="{C82FF496-14D3-48B8-9838-7B4414CA0E3E}" presName="rootText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9A6BEC-66D7-4785-A803-7B141912B391}" type="pres">
      <dgm:prSet presAssocID="{C82FF496-14D3-48B8-9838-7B4414CA0E3E}" presName="rootConnector" presStyleLbl="node4" presStyleIdx="4" presStyleCnt="6"/>
      <dgm:spPr/>
      <dgm:t>
        <a:bodyPr/>
        <a:lstStyle/>
        <a:p>
          <a:endParaRPr lang="en-US"/>
        </a:p>
      </dgm:t>
    </dgm:pt>
    <dgm:pt modelId="{805EAA2D-9FFC-430C-AAE6-6F2836FA53C7}" type="pres">
      <dgm:prSet presAssocID="{C82FF496-14D3-48B8-9838-7B4414CA0E3E}" presName="hierChild4" presStyleCnt="0"/>
      <dgm:spPr/>
    </dgm:pt>
    <dgm:pt modelId="{02B3C9E9-DE6A-4E92-A4F2-EEC9B3F41230}" type="pres">
      <dgm:prSet presAssocID="{C82FF496-14D3-48B8-9838-7B4414CA0E3E}" presName="hierChild5" presStyleCnt="0"/>
      <dgm:spPr/>
    </dgm:pt>
    <dgm:pt modelId="{0BD64395-4366-4DDF-9819-012FE1500A76}" type="pres">
      <dgm:prSet presAssocID="{12EB3C0B-6441-49A7-9D5F-57A205C0F017}" presName="Name64" presStyleLbl="parChTrans1D4" presStyleIdx="5" presStyleCnt="6"/>
      <dgm:spPr/>
      <dgm:t>
        <a:bodyPr/>
        <a:lstStyle/>
        <a:p>
          <a:endParaRPr lang="en-US"/>
        </a:p>
      </dgm:t>
    </dgm:pt>
    <dgm:pt modelId="{0A566972-CA43-4442-A709-3D7A1EB76C1D}" type="pres">
      <dgm:prSet presAssocID="{40E580E4-5308-4778-AE48-22424879A60A}" presName="hierRoot2" presStyleCnt="0">
        <dgm:presLayoutVars>
          <dgm:hierBranch val="init"/>
        </dgm:presLayoutVars>
      </dgm:prSet>
      <dgm:spPr/>
    </dgm:pt>
    <dgm:pt modelId="{248C9249-2FE9-4FFE-A000-B26A25C457E6}" type="pres">
      <dgm:prSet presAssocID="{40E580E4-5308-4778-AE48-22424879A60A}" presName="rootComposite" presStyleCnt="0"/>
      <dgm:spPr/>
    </dgm:pt>
    <dgm:pt modelId="{EC84A76C-5A63-4542-96D0-DE414249792F}" type="pres">
      <dgm:prSet presAssocID="{40E580E4-5308-4778-AE48-22424879A60A}" presName="rootText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BBBB9F-5E97-4F4B-ABE3-44E1F765EE44}" type="pres">
      <dgm:prSet presAssocID="{40E580E4-5308-4778-AE48-22424879A60A}" presName="rootConnector" presStyleLbl="node4" presStyleIdx="5" presStyleCnt="6"/>
      <dgm:spPr/>
      <dgm:t>
        <a:bodyPr/>
        <a:lstStyle/>
        <a:p>
          <a:endParaRPr lang="en-US"/>
        </a:p>
      </dgm:t>
    </dgm:pt>
    <dgm:pt modelId="{B2A7AE71-5057-44F9-908D-0E95747BFE6C}" type="pres">
      <dgm:prSet presAssocID="{40E580E4-5308-4778-AE48-22424879A60A}" presName="hierChild4" presStyleCnt="0"/>
      <dgm:spPr/>
    </dgm:pt>
    <dgm:pt modelId="{E561F5C2-E0C0-4829-BCDF-F9E8BC96EADE}" type="pres">
      <dgm:prSet presAssocID="{40E580E4-5308-4778-AE48-22424879A60A}" presName="hierChild5" presStyleCnt="0"/>
      <dgm:spPr/>
    </dgm:pt>
    <dgm:pt modelId="{D893B302-694C-468B-BA3C-358CC77E5A09}" type="pres">
      <dgm:prSet presAssocID="{18B14247-5DA9-4D32-94B9-4032EF18CF97}" presName="hierChild5" presStyleCnt="0"/>
      <dgm:spPr/>
    </dgm:pt>
    <dgm:pt modelId="{ABED9C97-96C1-458B-AD74-8352A6D402AD}" type="pres">
      <dgm:prSet presAssocID="{A817EAAF-1DFE-439F-BEFE-FC74AC882D3C}" presName="hierChild5" presStyleCnt="0"/>
      <dgm:spPr/>
    </dgm:pt>
    <dgm:pt modelId="{383ECDEB-A25A-4A0D-B863-136CD9C1CF6D}" type="pres">
      <dgm:prSet presAssocID="{283DB8B6-B269-4CAE-A001-E7049AC24287}" presName="hierChild5" presStyleCnt="0"/>
      <dgm:spPr/>
    </dgm:pt>
    <dgm:pt modelId="{52ADA2E7-0BFF-4515-9C2B-47BB220B3682}" type="pres">
      <dgm:prSet presAssocID="{7DA2B3C2-70F1-4D45-A3ED-21E2DF9DE650}" presName="hierChild3" presStyleCnt="0"/>
      <dgm:spPr/>
    </dgm:pt>
  </dgm:ptLst>
  <dgm:cxnLst>
    <dgm:cxn modelId="{3C45625E-0608-44C5-AEEE-6EBFB805168F}" srcId="{7DA2B3C2-70F1-4D45-A3ED-21E2DF9DE650}" destId="{E0736904-A34C-4AB9-B6B1-B80DC016323C}" srcOrd="1" destOrd="0" parTransId="{AEAC3953-1770-4BFC-94FD-C47F10993B64}" sibTransId="{FE0ECBA1-C851-4981-808E-6BC9EF410000}"/>
    <dgm:cxn modelId="{376670D8-1726-48D3-A3B9-139E30E4A754}" srcId="{7DA2B3C2-70F1-4D45-A3ED-21E2DF9DE650}" destId="{D84BFB28-D4DB-4D50-A286-D39613FA7682}" srcOrd="0" destOrd="0" parTransId="{B7D2A5BB-40C2-4214-9754-A4FC3E180D48}" sibTransId="{EB618450-5338-47D9-963E-FEAF7D7A3E53}"/>
    <dgm:cxn modelId="{BA8230A8-7E20-4945-A6B0-AA2AB875C6E5}" srcId="{283DB8B6-B269-4CAE-A001-E7049AC24287}" destId="{A817EAAF-1DFE-439F-BEFE-FC74AC882D3C}" srcOrd="2" destOrd="0" parTransId="{DB0A55F2-C3BB-48C6-BEAA-CC98AB0D3EDA}" sibTransId="{4A4491C8-6BB5-45E4-A16A-E878F554D214}"/>
    <dgm:cxn modelId="{C8083D6F-B0EC-4ED9-8B2B-06303F24CC86}" type="presOf" srcId="{4DDAA17F-CC18-46A2-803F-E289F7ED3EC8}" destId="{F579988B-EF00-4F1C-B984-6C240FBEEA75}" srcOrd="0" destOrd="0" presId="urn:microsoft.com/office/officeart/2009/3/layout/HorizontalOrganizationChart"/>
    <dgm:cxn modelId="{37939CB0-2195-49FE-AE74-DAD63AAE6F64}" type="presOf" srcId="{E0736904-A34C-4AB9-B6B1-B80DC016323C}" destId="{CAD62FC2-3328-46E3-AF65-532FA8DC2B84}" srcOrd="0" destOrd="0" presId="urn:microsoft.com/office/officeart/2009/3/layout/HorizontalOrganizationChart"/>
    <dgm:cxn modelId="{E6099431-CCF7-4D1D-B792-32D8236B21AA}" type="presOf" srcId="{7047F0A1-4B13-4879-A693-9D4DEC5CB631}" destId="{2780F967-BD83-4A2B-99DF-C2552776FE7D}" srcOrd="1" destOrd="0" presId="urn:microsoft.com/office/officeart/2009/3/layout/HorizontalOrganizationChart"/>
    <dgm:cxn modelId="{A4478763-4A43-4126-895C-F22872EC1C9C}" srcId="{E0736904-A34C-4AB9-B6B1-B80DC016323C}" destId="{92723663-8921-4294-B3DF-35CA4FFE9DC0}" srcOrd="0" destOrd="0" parTransId="{063B9DF8-99A7-423E-91B1-D0AAF0EB7382}" sibTransId="{186C44BD-7C9F-4C84-A741-D92DC3AC2560}"/>
    <dgm:cxn modelId="{91A83854-70E9-4749-94F2-5A869467A7A9}" type="presOf" srcId="{C82FF496-14D3-48B8-9838-7B4414CA0E3E}" destId="{DE9A6BEC-66D7-4785-A803-7B141912B391}" srcOrd="1" destOrd="0" presId="urn:microsoft.com/office/officeart/2009/3/layout/HorizontalOrganizationChart"/>
    <dgm:cxn modelId="{FEDB31A7-D304-4658-8BAF-FF930F97C1AE}" type="presOf" srcId="{92723663-8921-4294-B3DF-35CA4FFE9DC0}" destId="{9354ABC5-2E94-4277-9333-0CEE05DD3C4F}" srcOrd="0" destOrd="0" presId="urn:microsoft.com/office/officeart/2009/3/layout/HorizontalOrganizationChart"/>
    <dgm:cxn modelId="{435A0ADF-25DF-4FF6-B1A9-F7F40120FF9A}" srcId="{E1F2ED73-8A1F-4607-887F-82058A17A03A}" destId="{7DA2B3C2-70F1-4D45-A3ED-21E2DF9DE650}" srcOrd="0" destOrd="0" parTransId="{EB216B14-2877-45EB-9B8C-E18AA9DDD56F}" sibTransId="{28CE6CF6-220B-4FEA-8783-FA76A4ACD181}"/>
    <dgm:cxn modelId="{B766637C-BFED-4808-915F-C76621506B51}" type="presOf" srcId="{151CA025-3796-49FB-AC07-EAF2A11F2637}" destId="{85D472C0-A571-43C6-8C1F-7C90B44EBCA0}" srcOrd="0" destOrd="0" presId="urn:microsoft.com/office/officeart/2009/3/layout/HorizontalOrganizationChart"/>
    <dgm:cxn modelId="{D8E2C032-4CEF-47ED-9FF6-750FA7A0D143}" srcId="{D84BFB28-D4DB-4D50-A286-D39613FA7682}" destId="{062BE4EF-02C0-4D3D-B666-EE42DBAE72C1}" srcOrd="0" destOrd="0" parTransId="{34B4A8A9-0B34-4950-A943-6453E65FD6AE}" sibTransId="{27BA3D9B-02D3-4827-9ED9-5EF57E8F86D9}"/>
    <dgm:cxn modelId="{D701EAD2-5144-405E-AF82-AAFB3C47315E}" srcId="{A817EAAF-1DFE-439F-BEFE-FC74AC882D3C}" destId="{7047F0A1-4B13-4879-A693-9D4DEC5CB631}" srcOrd="2" destOrd="0" parTransId="{151CA025-3796-49FB-AC07-EAF2A11F2637}" sibTransId="{11C0BD3B-6E70-4A2E-8F5F-AF9D165206E0}"/>
    <dgm:cxn modelId="{5DE8CE8A-CBD7-443C-8114-C1962BC04731}" srcId="{18B14247-5DA9-4D32-94B9-4032EF18CF97}" destId="{40E580E4-5308-4778-AE48-22424879A60A}" srcOrd="1" destOrd="0" parTransId="{12EB3C0B-6441-49A7-9D5F-57A205C0F017}" sibTransId="{3963D254-A1EB-41D7-8E78-7A42440214FC}"/>
    <dgm:cxn modelId="{4214DA38-4DE5-4E98-8D97-6C5662C31BB9}" type="presOf" srcId="{283DB8B6-B269-4CAE-A001-E7049AC24287}" destId="{AE4F2624-A09B-4C7D-9DF4-70078CD87238}" srcOrd="0" destOrd="0" presId="urn:microsoft.com/office/officeart/2009/3/layout/HorizontalOrganizationChart"/>
    <dgm:cxn modelId="{C265AB1F-0613-4A46-9C53-9821DB1087A4}" type="presOf" srcId="{9B5FAB21-69D6-4E04-96E9-3A6815D4ABE8}" destId="{042D6DA9-1E9D-4C5C-8F75-9DACC6F02D9D}" srcOrd="0" destOrd="0" presId="urn:microsoft.com/office/officeart/2009/3/layout/HorizontalOrganizationChart"/>
    <dgm:cxn modelId="{9BC8C68D-80DF-4A7A-B33F-94517779B2AF}" type="presOf" srcId="{E1F2ED73-8A1F-4607-887F-82058A17A03A}" destId="{FDAA2BBC-DA85-4423-80DC-F4A3E3A4EDA5}" srcOrd="0" destOrd="0" presId="urn:microsoft.com/office/officeart/2009/3/layout/HorizontalOrganizationChart"/>
    <dgm:cxn modelId="{6348B68C-0D60-43B1-A601-D0ECABE20D44}" type="presOf" srcId="{17A01C66-DB94-49C1-89C1-D583CB172C50}" destId="{07E2784D-2C74-4412-AABC-77D6872D890D}" srcOrd="0" destOrd="0" presId="urn:microsoft.com/office/officeart/2009/3/layout/HorizontalOrganizationChart"/>
    <dgm:cxn modelId="{341FE511-C886-4D31-873A-0CAE38252837}" type="presOf" srcId="{9B5FAB21-69D6-4E04-96E9-3A6815D4ABE8}" destId="{D7993244-1477-4074-9369-F8CE722CB8EA}" srcOrd="1" destOrd="0" presId="urn:microsoft.com/office/officeart/2009/3/layout/HorizontalOrganizationChart"/>
    <dgm:cxn modelId="{A0B38C0B-D919-491A-88BD-0CDB7EA51935}" type="presOf" srcId="{B7D2A5BB-40C2-4214-9754-A4FC3E180D48}" destId="{0899251C-E712-4934-B14D-82F5E39FCE26}" srcOrd="0" destOrd="0" presId="urn:microsoft.com/office/officeart/2009/3/layout/HorizontalOrganizationChart"/>
    <dgm:cxn modelId="{E6E17A5E-1C6A-4D57-A77C-435F61C135A5}" srcId="{A817EAAF-1DFE-439F-BEFE-FC74AC882D3C}" destId="{4DDAA17F-CC18-46A2-803F-E289F7ED3EC8}" srcOrd="1" destOrd="0" parTransId="{9237385D-5651-4E19-ACA1-4C0A7EE9A992}" sibTransId="{E4F18262-6E33-4B23-9064-71692CEC852C}"/>
    <dgm:cxn modelId="{7BC90996-5735-4E42-B4ED-C89CB77DC9D7}" type="presOf" srcId="{D84BFB28-D4DB-4D50-A286-D39613FA7682}" destId="{B2989AAF-3CB4-4BE0-81DD-656B0AEBF706}" srcOrd="0" destOrd="0" presId="urn:microsoft.com/office/officeart/2009/3/layout/HorizontalOrganizationChart"/>
    <dgm:cxn modelId="{592FACB1-FA5E-451C-9A58-C9CD91CB1AE9}" type="presOf" srcId="{34B4A8A9-0B34-4950-A943-6453E65FD6AE}" destId="{D80753A0-1BBB-493E-9CE5-41AF8EE8F6C8}" srcOrd="0" destOrd="0" presId="urn:microsoft.com/office/officeart/2009/3/layout/HorizontalOrganizationChart"/>
    <dgm:cxn modelId="{38150038-5B5B-4EE9-B3BF-8EBD350DAA8A}" type="presOf" srcId="{18B14247-5DA9-4D32-94B9-4032EF18CF97}" destId="{DAD31553-62A5-46E1-8F6A-06E2F1A5D1DB}" srcOrd="0" destOrd="0" presId="urn:microsoft.com/office/officeart/2009/3/layout/HorizontalOrganizationChart"/>
    <dgm:cxn modelId="{C4192F5E-3887-44E7-BE7E-DB461A9A3649}" type="presOf" srcId="{D2569C9C-6F94-4B47-89B7-B4A4A780EC11}" destId="{62351844-252D-4E9F-92C8-6781319D746E}" srcOrd="0" destOrd="0" presId="urn:microsoft.com/office/officeart/2009/3/layout/HorizontalOrganizationChart"/>
    <dgm:cxn modelId="{08D65E27-BEEA-4181-BADD-6D9476078509}" type="presOf" srcId="{283DB8B6-B269-4CAE-A001-E7049AC24287}" destId="{EB7D2592-A977-4CF1-842A-FCCF8662601E}" srcOrd="1" destOrd="0" presId="urn:microsoft.com/office/officeart/2009/3/layout/HorizontalOrganizationChart"/>
    <dgm:cxn modelId="{FA339526-F87A-400C-BFE7-46F934A0D23E}" type="presOf" srcId="{C82FF496-14D3-48B8-9838-7B4414CA0E3E}" destId="{1B4B6AA4-DCAB-4AA5-8DA2-94352ED83126}" srcOrd="0" destOrd="0" presId="urn:microsoft.com/office/officeart/2009/3/layout/HorizontalOrganizationChart"/>
    <dgm:cxn modelId="{E32546AB-D189-4E34-8EA9-ED6B4D980CA0}" type="presOf" srcId="{AEAC3953-1770-4BFC-94FD-C47F10993B64}" destId="{6817037F-CB91-46DB-A75B-279389D1FFF6}" srcOrd="0" destOrd="0" presId="urn:microsoft.com/office/officeart/2009/3/layout/HorizontalOrganizationChart"/>
    <dgm:cxn modelId="{2807C79E-BB31-4CEC-AC33-623887A57167}" type="presOf" srcId="{A3373B58-780F-4BF8-AA6E-A74B6DB5B24C}" destId="{01EF0E4E-6A98-4DEC-8479-03C6539F860C}" srcOrd="1" destOrd="0" presId="urn:microsoft.com/office/officeart/2009/3/layout/HorizontalOrganizationChart"/>
    <dgm:cxn modelId="{3C3E0AEA-2E17-4446-B9AD-516097535DBD}" type="presOf" srcId="{063B9DF8-99A7-423E-91B1-D0AAF0EB7382}" destId="{CD949E9A-DC42-4669-BE39-AEF52EA61F06}" srcOrd="0" destOrd="0" presId="urn:microsoft.com/office/officeart/2009/3/layout/HorizontalOrganizationChart"/>
    <dgm:cxn modelId="{F3160B51-3A01-42C9-B504-AF49FBDB7181}" srcId="{18B14247-5DA9-4D32-94B9-4032EF18CF97}" destId="{C82FF496-14D3-48B8-9838-7B4414CA0E3E}" srcOrd="0" destOrd="0" parTransId="{86F079F2-3267-431E-9CC0-9B0E498CF75D}" sibTransId="{2884D6BE-9D6E-49E3-B5C6-ADF25FCB99B6}"/>
    <dgm:cxn modelId="{64D8DA2E-48A0-4C67-A44F-C66E75F75718}" type="presOf" srcId="{2C0B9751-28F4-429D-ACC8-7B443375A420}" destId="{6F4FB368-302E-495F-A20B-ADF4F851F01D}" srcOrd="0" destOrd="0" presId="urn:microsoft.com/office/officeart/2009/3/layout/HorizontalOrganizationChart"/>
    <dgm:cxn modelId="{101B68C0-2666-452E-9274-29B184F86F4F}" type="presOf" srcId="{2A8C129C-6235-465E-B8DA-2613D5E2E4A8}" destId="{3B6D7C17-CB60-40A0-A761-1606AC15E5B0}" srcOrd="0" destOrd="0" presId="urn:microsoft.com/office/officeart/2009/3/layout/HorizontalOrganizationChart"/>
    <dgm:cxn modelId="{D3AD525B-83FD-43BE-BB56-3E2C3953502A}" type="presOf" srcId="{40E580E4-5308-4778-AE48-22424879A60A}" destId="{BDBBBB9F-5E97-4F4B-ABE3-44E1F765EE44}" srcOrd="1" destOrd="0" presId="urn:microsoft.com/office/officeart/2009/3/layout/HorizontalOrganizationChart"/>
    <dgm:cxn modelId="{8E15F43A-F7E0-4AE3-BC25-3A1918C95313}" type="presOf" srcId="{A817EAAF-1DFE-439F-BEFE-FC74AC882D3C}" destId="{EDA721CD-77CB-428A-AF86-8C73C9FD7E76}" srcOrd="1" destOrd="0" presId="urn:microsoft.com/office/officeart/2009/3/layout/HorizontalOrganizationChart"/>
    <dgm:cxn modelId="{61531B6B-B95D-43AF-8FF3-DDB07A6B3AC1}" type="presOf" srcId="{92723663-8921-4294-B3DF-35CA4FFE9DC0}" destId="{961EF67A-EE24-4F8A-A5B0-30D9FE9FA758}" srcOrd="1" destOrd="0" presId="urn:microsoft.com/office/officeart/2009/3/layout/HorizontalOrganizationChart"/>
    <dgm:cxn modelId="{48D78BFB-2F98-40F7-9335-D3D365854C86}" type="presOf" srcId="{F6BF835F-2C2F-4D39-B636-96DA2BE72D80}" destId="{B5A8CAA0-F10E-4B23-A991-58A29376E67E}" srcOrd="0" destOrd="0" presId="urn:microsoft.com/office/officeart/2009/3/layout/HorizontalOrganizationChart"/>
    <dgm:cxn modelId="{07D1F594-E39F-4A68-AE72-6CB3C699221F}" type="presOf" srcId="{86F079F2-3267-431E-9CC0-9B0E498CF75D}" destId="{9E64FEB6-E4E3-4AE3-BE62-721D548A8B91}" srcOrd="0" destOrd="0" presId="urn:microsoft.com/office/officeart/2009/3/layout/HorizontalOrganizationChart"/>
    <dgm:cxn modelId="{066B196B-4EB8-49FC-806C-6217663712BB}" type="presOf" srcId="{7DA2B3C2-70F1-4D45-A3ED-21E2DF9DE650}" destId="{1D746DAA-6D06-49AC-9F5B-1DE1B9691813}" srcOrd="1" destOrd="0" presId="urn:microsoft.com/office/officeart/2009/3/layout/HorizontalOrganizationChart"/>
    <dgm:cxn modelId="{875E0B58-F5C4-4C1B-8AE8-220B7B46E4F4}" type="presOf" srcId="{D84BFB28-D4DB-4D50-A286-D39613FA7682}" destId="{422541DD-828A-4572-96A5-5CA6DE847A46}" srcOrd="1" destOrd="0" presId="urn:microsoft.com/office/officeart/2009/3/layout/HorizontalOrganizationChart"/>
    <dgm:cxn modelId="{E1F3D288-08DA-4CC4-826D-8DD6C8B3D06C}" type="presOf" srcId="{4899A06B-3833-48F0-A7A3-4E724CF5D493}" destId="{E97D39D1-32A0-4AA7-946D-0B2835076C12}" srcOrd="0" destOrd="0" presId="urn:microsoft.com/office/officeart/2009/3/layout/HorizontalOrganizationChart"/>
    <dgm:cxn modelId="{978243C5-A138-4B56-99A7-D5DA8D56974A}" type="presOf" srcId="{062BE4EF-02C0-4D3D-B666-EE42DBAE72C1}" destId="{98E91AF8-150F-4218-87CB-36C7CEBD774E}" srcOrd="1" destOrd="0" presId="urn:microsoft.com/office/officeart/2009/3/layout/HorizontalOrganizationChart"/>
    <dgm:cxn modelId="{7F3C9ECC-419C-4BFC-973B-7AF0F22A36D7}" type="presOf" srcId="{9237385D-5651-4E19-ACA1-4C0A7EE9A992}" destId="{BADCFE9E-118D-4F13-A96C-802106C3E577}" srcOrd="0" destOrd="0" presId="urn:microsoft.com/office/officeart/2009/3/layout/HorizontalOrganizationChart"/>
    <dgm:cxn modelId="{0065A506-1346-4770-B453-9E9D5147C91D}" type="presOf" srcId="{062BE4EF-02C0-4D3D-B666-EE42DBAE72C1}" destId="{ADD37AFD-182D-4127-BA1C-ADE61D32F73C}" srcOrd="0" destOrd="0" presId="urn:microsoft.com/office/officeart/2009/3/layout/HorizontalOrganizationChart"/>
    <dgm:cxn modelId="{378B2B1C-B774-407A-8196-B0FB6C305D15}" type="presOf" srcId="{7047F0A1-4B13-4879-A693-9D4DEC5CB631}" destId="{8DEE2D8D-479A-4360-8A55-6D92946CD49C}" srcOrd="0" destOrd="0" presId="urn:microsoft.com/office/officeart/2009/3/layout/HorizontalOrganizationChart"/>
    <dgm:cxn modelId="{3B4CBA05-6A58-4CD5-A523-D2BE31E4A3B2}" type="presOf" srcId="{E0736904-A34C-4AB9-B6B1-B80DC016323C}" destId="{99DE15BE-365C-4820-955E-AB60C3C99608}" srcOrd="1" destOrd="0" presId="urn:microsoft.com/office/officeart/2009/3/layout/HorizontalOrganizationChart"/>
    <dgm:cxn modelId="{DED47DF5-F776-4A04-8B2D-A51BBECEB348}" type="presOf" srcId="{18B14247-5DA9-4D32-94B9-4032EF18CF97}" destId="{75F52C7C-7290-47F8-80C1-AC225883BA05}" srcOrd="1" destOrd="0" presId="urn:microsoft.com/office/officeart/2009/3/layout/HorizontalOrganizationChart"/>
    <dgm:cxn modelId="{31C46CFD-3F30-4176-9D37-772C194472FA}" type="presOf" srcId="{12EB3C0B-6441-49A7-9D5F-57A205C0F017}" destId="{0BD64395-4366-4DDF-9819-012FE1500A76}" srcOrd="0" destOrd="0" presId="urn:microsoft.com/office/officeart/2009/3/layout/HorizontalOrganizationChart"/>
    <dgm:cxn modelId="{17242A2F-60C4-40F2-9E57-3FFB8B108986}" type="presOf" srcId="{6BEF0242-2940-4945-A6B9-418EC43D0474}" destId="{726D3DBF-4697-4C79-8D5E-6DE5FB690AB4}" srcOrd="1" destOrd="0" presId="urn:microsoft.com/office/officeart/2009/3/layout/HorizontalOrganizationChart"/>
    <dgm:cxn modelId="{8FB5DF0E-F582-4329-811C-2553B65C514E}" type="presOf" srcId="{DB0A55F2-C3BB-48C6-BEAA-CC98AB0D3EDA}" destId="{B5F6C5BB-95C3-4AA7-A9C5-0BC2E57EC1C9}" srcOrd="0" destOrd="0" presId="urn:microsoft.com/office/officeart/2009/3/layout/HorizontalOrganizationChart"/>
    <dgm:cxn modelId="{0EB2ACD7-81CA-4D97-9727-9ACCE39055DB}" type="presOf" srcId="{6BEF0242-2940-4945-A6B9-418EC43D0474}" destId="{CA33E742-194F-4306-98A2-FEC30A6D0723}" srcOrd="0" destOrd="0" presId="urn:microsoft.com/office/officeart/2009/3/layout/HorizontalOrganizationChart"/>
    <dgm:cxn modelId="{D81B759E-E75C-4A43-BA9B-533AC0E9CEA5}" type="presOf" srcId="{7E618990-4307-4AF3-A238-A50111AA0ADB}" destId="{81273C58-5628-4AD3-BB74-3E85BBBD1529}" srcOrd="0" destOrd="0" presId="urn:microsoft.com/office/officeart/2009/3/layout/HorizontalOrganizationChart"/>
    <dgm:cxn modelId="{2FD3DBBB-3892-4F0B-AA9F-BBB124087401}" srcId="{283DB8B6-B269-4CAE-A001-E7049AC24287}" destId="{6BEF0242-2940-4945-A6B9-418EC43D0474}" srcOrd="1" destOrd="0" parTransId="{2C0B9751-28F4-429D-ACC8-7B443375A420}" sibTransId="{E193ED86-E555-4734-B778-CDBDD50587B6}"/>
    <dgm:cxn modelId="{F8019C09-35BC-4ACF-A253-7B48E3ECF8C7}" type="presOf" srcId="{4DDAA17F-CC18-46A2-803F-E289F7ED3EC8}" destId="{712AC162-D21C-4F80-B108-F1EA0C7CA28E}" srcOrd="1" destOrd="0" presId="urn:microsoft.com/office/officeart/2009/3/layout/HorizontalOrganizationChart"/>
    <dgm:cxn modelId="{A14AF750-1177-4D19-AF83-463F740E2159}" srcId="{283DB8B6-B269-4CAE-A001-E7049AC24287}" destId="{4899A06B-3833-48F0-A7A3-4E724CF5D493}" srcOrd="0" destOrd="0" parTransId="{17A01C66-DB94-49C1-89C1-D583CB172C50}" sibTransId="{1E0BA3FD-0C38-4102-A685-0732E0A96489}"/>
    <dgm:cxn modelId="{EA79B56D-5342-4E9A-A25C-9CED9C424448}" srcId="{A817EAAF-1DFE-439F-BEFE-FC74AC882D3C}" destId="{9B5FAB21-69D6-4E04-96E9-3A6815D4ABE8}" srcOrd="0" destOrd="0" parTransId="{D2569C9C-6F94-4B47-89B7-B4A4A780EC11}" sibTransId="{8D7BA0D1-7514-4965-9049-AF27C8D17A54}"/>
    <dgm:cxn modelId="{49B1750B-07B5-417A-B2BA-3E50A183F4D6}" type="presOf" srcId="{A3373B58-780F-4BF8-AA6E-A74B6DB5B24C}" destId="{CFAA01AF-D55A-4FA3-923A-DFE95429B4C7}" srcOrd="0" destOrd="0" presId="urn:microsoft.com/office/officeart/2009/3/layout/HorizontalOrganizationChart"/>
    <dgm:cxn modelId="{7EB74311-714D-49FD-AEB7-3744BA28D31F}" srcId="{D84BFB28-D4DB-4D50-A286-D39613FA7682}" destId="{A3373B58-780F-4BF8-AA6E-A74B6DB5B24C}" srcOrd="1" destOrd="0" parTransId="{2A8C129C-6235-465E-B8DA-2613D5E2E4A8}" sibTransId="{A9E89871-C889-4EBA-9706-8A7C6AE10A9C}"/>
    <dgm:cxn modelId="{01DA54A0-F521-4E98-A4E9-62AD362FC8E4}" type="presOf" srcId="{4899A06B-3833-48F0-A7A3-4E724CF5D493}" destId="{20C9C76E-952C-47C4-81A3-2DCAD3B1AB75}" srcOrd="1" destOrd="0" presId="urn:microsoft.com/office/officeart/2009/3/layout/HorizontalOrganizationChart"/>
    <dgm:cxn modelId="{D273646C-1394-4923-9598-5B32B28367EF}" type="presOf" srcId="{A817EAAF-1DFE-439F-BEFE-FC74AC882D3C}" destId="{7BD9C91D-97B6-42A9-A65D-BF1B8EFEF760}" srcOrd="0" destOrd="0" presId="urn:microsoft.com/office/officeart/2009/3/layout/HorizontalOrganizationChart"/>
    <dgm:cxn modelId="{8FAF7528-77C9-4813-BF50-F6CBB012A5E4}" type="presOf" srcId="{40E580E4-5308-4778-AE48-22424879A60A}" destId="{EC84A76C-5A63-4542-96D0-DE414249792F}" srcOrd="0" destOrd="0" presId="urn:microsoft.com/office/officeart/2009/3/layout/HorizontalOrganizationChart"/>
    <dgm:cxn modelId="{86F4C68C-A381-4690-BAB7-3D1F308E44E3}" srcId="{7DA2B3C2-70F1-4D45-A3ED-21E2DF9DE650}" destId="{283DB8B6-B269-4CAE-A001-E7049AC24287}" srcOrd="2" destOrd="0" parTransId="{7E618990-4307-4AF3-A238-A50111AA0ADB}" sibTransId="{21DA02F0-4DD8-4C51-9885-F7ADCB3442BF}"/>
    <dgm:cxn modelId="{E869F11C-5921-479A-86C3-93A2156B0D0D}" srcId="{A817EAAF-1DFE-439F-BEFE-FC74AC882D3C}" destId="{18B14247-5DA9-4D32-94B9-4032EF18CF97}" srcOrd="3" destOrd="0" parTransId="{F6BF835F-2C2F-4D39-B636-96DA2BE72D80}" sibTransId="{5F9EE051-4F8C-46F4-9726-2774C46728A3}"/>
    <dgm:cxn modelId="{D8BAE3FE-6081-4966-BA71-F86D53034A76}" type="presOf" srcId="{7DA2B3C2-70F1-4D45-A3ED-21E2DF9DE650}" destId="{B0955B9A-94DC-456B-8674-D3A516EA2B85}" srcOrd="0" destOrd="0" presId="urn:microsoft.com/office/officeart/2009/3/layout/HorizontalOrganizationChart"/>
    <dgm:cxn modelId="{5842464F-6204-4432-8C4B-87BA090ADD10}" type="presParOf" srcId="{FDAA2BBC-DA85-4423-80DC-F4A3E3A4EDA5}" destId="{67D6C026-2263-4119-874E-C061376CD2CF}" srcOrd="0" destOrd="0" presId="urn:microsoft.com/office/officeart/2009/3/layout/HorizontalOrganizationChart"/>
    <dgm:cxn modelId="{19E55B9E-4E26-427C-BA6C-AAEC2E7F19F1}" type="presParOf" srcId="{67D6C026-2263-4119-874E-C061376CD2CF}" destId="{1A1A4CCF-8C00-4585-8D40-A7162F7EFE6B}" srcOrd="0" destOrd="0" presId="urn:microsoft.com/office/officeart/2009/3/layout/HorizontalOrganizationChart"/>
    <dgm:cxn modelId="{3D979177-183B-4D91-993B-5425EF6FD61A}" type="presParOf" srcId="{1A1A4CCF-8C00-4585-8D40-A7162F7EFE6B}" destId="{B0955B9A-94DC-456B-8674-D3A516EA2B85}" srcOrd="0" destOrd="0" presId="urn:microsoft.com/office/officeart/2009/3/layout/HorizontalOrganizationChart"/>
    <dgm:cxn modelId="{AEBB404A-BF4F-4425-9841-4FCBD1652B31}" type="presParOf" srcId="{1A1A4CCF-8C00-4585-8D40-A7162F7EFE6B}" destId="{1D746DAA-6D06-49AC-9F5B-1DE1B9691813}" srcOrd="1" destOrd="0" presId="urn:microsoft.com/office/officeart/2009/3/layout/HorizontalOrganizationChart"/>
    <dgm:cxn modelId="{45AE545F-63D7-4B89-93E7-D7E66D38B54B}" type="presParOf" srcId="{67D6C026-2263-4119-874E-C061376CD2CF}" destId="{163BF1DE-4B58-4FCC-8659-BB5E0D5FF37C}" srcOrd="1" destOrd="0" presId="urn:microsoft.com/office/officeart/2009/3/layout/HorizontalOrganizationChart"/>
    <dgm:cxn modelId="{02E4295D-C1DC-447A-9021-F4A05294AE19}" type="presParOf" srcId="{163BF1DE-4B58-4FCC-8659-BB5E0D5FF37C}" destId="{0899251C-E712-4934-B14D-82F5E39FCE26}" srcOrd="0" destOrd="0" presId="urn:microsoft.com/office/officeart/2009/3/layout/HorizontalOrganizationChart"/>
    <dgm:cxn modelId="{C9A7188B-344A-45B7-A2E9-B093074ABB27}" type="presParOf" srcId="{163BF1DE-4B58-4FCC-8659-BB5E0D5FF37C}" destId="{99006B46-73F8-4D2F-A69B-F2C586DCE5A7}" srcOrd="1" destOrd="0" presId="urn:microsoft.com/office/officeart/2009/3/layout/HorizontalOrganizationChart"/>
    <dgm:cxn modelId="{5AD07B9D-5D24-4F16-9FB7-E6EC699D1B5A}" type="presParOf" srcId="{99006B46-73F8-4D2F-A69B-F2C586DCE5A7}" destId="{8499C7E4-0030-4B90-82BC-743940ED26EB}" srcOrd="0" destOrd="0" presId="urn:microsoft.com/office/officeart/2009/3/layout/HorizontalOrganizationChart"/>
    <dgm:cxn modelId="{8A62CE7F-19AD-4D9B-880F-6F74CF2EB49A}" type="presParOf" srcId="{8499C7E4-0030-4B90-82BC-743940ED26EB}" destId="{B2989AAF-3CB4-4BE0-81DD-656B0AEBF706}" srcOrd="0" destOrd="0" presId="urn:microsoft.com/office/officeart/2009/3/layout/HorizontalOrganizationChart"/>
    <dgm:cxn modelId="{2397EEFC-8082-4F3E-9C68-AC4C4F3F56A7}" type="presParOf" srcId="{8499C7E4-0030-4B90-82BC-743940ED26EB}" destId="{422541DD-828A-4572-96A5-5CA6DE847A46}" srcOrd="1" destOrd="0" presId="urn:microsoft.com/office/officeart/2009/3/layout/HorizontalOrganizationChart"/>
    <dgm:cxn modelId="{880DFC7E-1E82-49F7-9A8E-35B87054B4D8}" type="presParOf" srcId="{99006B46-73F8-4D2F-A69B-F2C586DCE5A7}" destId="{4684FE93-3918-4D74-A7FE-4E72C5B36DFD}" srcOrd="1" destOrd="0" presId="urn:microsoft.com/office/officeart/2009/3/layout/HorizontalOrganizationChart"/>
    <dgm:cxn modelId="{C3C1C0E8-7E50-4552-825E-D8D059500B9F}" type="presParOf" srcId="{4684FE93-3918-4D74-A7FE-4E72C5B36DFD}" destId="{D80753A0-1BBB-493E-9CE5-41AF8EE8F6C8}" srcOrd="0" destOrd="0" presId="urn:microsoft.com/office/officeart/2009/3/layout/HorizontalOrganizationChart"/>
    <dgm:cxn modelId="{84E53BA6-16D7-427C-8119-443C012AA341}" type="presParOf" srcId="{4684FE93-3918-4D74-A7FE-4E72C5B36DFD}" destId="{1F3CDE63-70B4-4426-ABBC-C7279A1D5AD3}" srcOrd="1" destOrd="0" presId="urn:microsoft.com/office/officeart/2009/3/layout/HorizontalOrganizationChart"/>
    <dgm:cxn modelId="{CD5FDFD9-9F6B-4D46-B411-480EE5F483CB}" type="presParOf" srcId="{1F3CDE63-70B4-4426-ABBC-C7279A1D5AD3}" destId="{6DDEE9A0-5507-4118-A721-BF03964C90E3}" srcOrd="0" destOrd="0" presId="urn:microsoft.com/office/officeart/2009/3/layout/HorizontalOrganizationChart"/>
    <dgm:cxn modelId="{92075D0B-4F92-44AE-8CD9-DF1B91F23BAB}" type="presParOf" srcId="{6DDEE9A0-5507-4118-A721-BF03964C90E3}" destId="{ADD37AFD-182D-4127-BA1C-ADE61D32F73C}" srcOrd="0" destOrd="0" presId="urn:microsoft.com/office/officeart/2009/3/layout/HorizontalOrganizationChart"/>
    <dgm:cxn modelId="{BB2E079E-2D77-414A-9782-5BE14EDF8BC5}" type="presParOf" srcId="{6DDEE9A0-5507-4118-A721-BF03964C90E3}" destId="{98E91AF8-150F-4218-87CB-36C7CEBD774E}" srcOrd="1" destOrd="0" presId="urn:microsoft.com/office/officeart/2009/3/layout/HorizontalOrganizationChart"/>
    <dgm:cxn modelId="{F1634266-947B-40BA-9048-6B81E051CE15}" type="presParOf" srcId="{1F3CDE63-70B4-4426-ABBC-C7279A1D5AD3}" destId="{D947625A-B52B-4E04-BE25-551875B0063E}" srcOrd="1" destOrd="0" presId="urn:microsoft.com/office/officeart/2009/3/layout/HorizontalOrganizationChart"/>
    <dgm:cxn modelId="{24A3178F-445A-4D45-A3D0-5CFFA6B80638}" type="presParOf" srcId="{1F3CDE63-70B4-4426-ABBC-C7279A1D5AD3}" destId="{B8D28AB7-7D7D-454D-8E1A-88AA6EA8A044}" srcOrd="2" destOrd="0" presId="urn:microsoft.com/office/officeart/2009/3/layout/HorizontalOrganizationChart"/>
    <dgm:cxn modelId="{3B59B9F3-7A07-438B-9207-324373C96861}" type="presParOf" srcId="{4684FE93-3918-4D74-A7FE-4E72C5B36DFD}" destId="{3B6D7C17-CB60-40A0-A761-1606AC15E5B0}" srcOrd="2" destOrd="0" presId="urn:microsoft.com/office/officeart/2009/3/layout/HorizontalOrganizationChart"/>
    <dgm:cxn modelId="{68737E9E-C14F-44B6-BCA6-E2E4502FD4A9}" type="presParOf" srcId="{4684FE93-3918-4D74-A7FE-4E72C5B36DFD}" destId="{6923BFE0-890C-4D6E-8C22-9ACD288F233B}" srcOrd="3" destOrd="0" presId="urn:microsoft.com/office/officeart/2009/3/layout/HorizontalOrganizationChart"/>
    <dgm:cxn modelId="{49993FF2-A31E-4878-A253-262B98B33ED4}" type="presParOf" srcId="{6923BFE0-890C-4D6E-8C22-9ACD288F233B}" destId="{FB7CCC4B-3DCE-4A6F-AECE-130E79AB5348}" srcOrd="0" destOrd="0" presId="urn:microsoft.com/office/officeart/2009/3/layout/HorizontalOrganizationChart"/>
    <dgm:cxn modelId="{6D931A81-3395-4953-9CBD-829268C2BD57}" type="presParOf" srcId="{FB7CCC4B-3DCE-4A6F-AECE-130E79AB5348}" destId="{CFAA01AF-D55A-4FA3-923A-DFE95429B4C7}" srcOrd="0" destOrd="0" presId="urn:microsoft.com/office/officeart/2009/3/layout/HorizontalOrganizationChart"/>
    <dgm:cxn modelId="{208F70D4-3A8B-4393-A3C5-4DE9930D8179}" type="presParOf" srcId="{FB7CCC4B-3DCE-4A6F-AECE-130E79AB5348}" destId="{01EF0E4E-6A98-4DEC-8479-03C6539F860C}" srcOrd="1" destOrd="0" presId="urn:microsoft.com/office/officeart/2009/3/layout/HorizontalOrganizationChart"/>
    <dgm:cxn modelId="{E5D5F0BE-3C12-4DF0-A6E1-9D494718D0B6}" type="presParOf" srcId="{6923BFE0-890C-4D6E-8C22-9ACD288F233B}" destId="{96338666-BBF0-45B1-8F82-7EB9E6A849FB}" srcOrd="1" destOrd="0" presId="urn:microsoft.com/office/officeart/2009/3/layout/HorizontalOrganizationChart"/>
    <dgm:cxn modelId="{42162560-EBB9-4D89-ADDC-813FEF1B3098}" type="presParOf" srcId="{6923BFE0-890C-4D6E-8C22-9ACD288F233B}" destId="{AC4B2BCC-17FD-4F87-B0CE-5600DA6641D0}" srcOrd="2" destOrd="0" presId="urn:microsoft.com/office/officeart/2009/3/layout/HorizontalOrganizationChart"/>
    <dgm:cxn modelId="{86650DAD-88E1-47B3-A368-B9FEEE34EC7B}" type="presParOf" srcId="{99006B46-73F8-4D2F-A69B-F2C586DCE5A7}" destId="{AB2303B6-13F8-4CBB-B464-DBCBC7304AE8}" srcOrd="2" destOrd="0" presId="urn:microsoft.com/office/officeart/2009/3/layout/HorizontalOrganizationChart"/>
    <dgm:cxn modelId="{7FA1301D-1BD4-457F-BD4F-7F3BB94D0D9C}" type="presParOf" srcId="{163BF1DE-4B58-4FCC-8659-BB5E0D5FF37C}" destId="{6817037F-CB91-46DB-A75B-279389D1FFF6}" srcOrd="2" destOrd="0" presId="urn:microsoft.com/office/officeart/2009/3/layout/HorizontalOrganizationChart"/>
    <dgm:cxn modelId="{67A1CADE-92F3-4CBF-BF36-1256CCF54DD7}" type="presParOf" srcId="{163BF1DE-4B58-4FCC-8659-BB5E0D5FF37C}" destId="{60FD1C67-C182-472B-BFA8-54195C3E535F}" srcOrd="3" destOrd="0" presId="urn:microsoft.com/office/officeart/2009/3/layout/HorizontalOrganizationChart"/>
    <dgm:cxn modelId="{FC9F2491-13E6-41C3-8220-9A09FDDA1BD8}" type="presParOf" srcId="{60FD1C67-C182-472B-BFA8-54195C3E535F}" destId="{9DDAD9F5-75BE-44EB-8881-E9FEA0CD94AD}" srcOrd="0" destOrd="0" presId="urn:microsoft.com/office/officeart/2009/3/layout/HorizontalOrganizationChart"/>
    <dgm:cxn modelId="{198E9E1C-6108-4991-BE4F-C387570E7080}" type="presParOf" srcId="{9DDAD9F5-75BE-44EB-8881-E9FEA0CD94AD}" destId="{CAD62FC2-3328-46E3-AF65-532FA8DC2B84}" srcOrd="0" destOrd="0" presId="urn:microsoft.com/office/officeart/2009/3/layout/HorizontalOrganizationChart"/>
    <dgm:cxn modelId="{9F8E77D3-E5C8-441C-BAB5-7B184FFC0EE6}" type="presParOf" srcId="{9DDAD9F5-75BE-44EB-8881-E9FEA0CD94AD}" destId="{99DE15BE-365C-4820-955E-AB60C3C99608}" srcOrd="1" destOrd="0" presId="urn:microsoft.com/office/officeart/2009/3/layout/HorizontalOrganizationChart"/>
    <dgm:cxn modelId="{01488D9C-0D75-4876-BB86-D87DC84EDB08}" type="presParOf" srcId="{60FD1C67-C182-472B-BFA8-54195C3E535F}" destId="{E87654D0-0938-4A5F-93A8-B7AF234D2A32}" srcOrd="1" destOrd="0" presId="urn:microsoft.com/office/officeart/2009/3/layout/HorizontalOrganizationChart"/>
    <dgm:cxn modelId="{59706D82-56B2-431F-966D-EA700F8F7911}" type="presParOf" srcId="{E87654D0-0938-4A5F-93A8-B7AF234D2A32}" destId="{CD949E9A-DC42-4669-BE39-AEF52EA61F06}" srcOrd="0" destOrd="0" presId="urn:microsoft.com/office/officeart/2009/3/layout/HorizontalOrganizationChart"/>
    <dgm:cxn modelId="{859ACFD5-6F0C-4D68-B780-D96AE5FBABEA}" type="presParOf" srcId="{E87654D0-0938-4A5F-93A8-B7AF234D2A32}" destId="{882F39AB-A9A6-4914-A652-558AE2B0BF51}" srcOrd="1" destOrd="0" presId="urn:microsoft.com/office/officeart/2009/3/layout/HorizontalOrganizationChart"/>
    <dgm:cxn modelId="{6B7E7E2A-4F98-4490-95DD-F05FF5FBC89E}" type="presParOf" srcId="{882F39AB-A9A6-4914-A652-558AE2B0BF51}" destId="{CF9E8581-1AAB-4E39-BFBF-30D4872728E5}" srcOrd="0" destOrd="0" presId="urn:microsoft.com/office/officeart/2009/3/layout/HorizontalOrganizationChart"/>
    <dgm:cxn modelId="{1C834274-F3DC-40C6-AD84-7182345A75FA}" type="presParOf" srcId="{CF9E8581-1AAB-4E39-BFBF-30D4872728E5}" destId="{9354ABC5-2E94-4277-9333-0CEE05DD3C4F}" srcOrd="0" destOrd="0" presId="urn:microsoft.com/office/officeart/2009/3/layout/HorizontalOrganizationChart"/>
    <dgm:cxn modelId="{B8B005FE-FB54-4143-A055-A53ED647F57A}" type="presParOf" srcId="{CF9E8581-1AAB-4E39-BFBF-30D4872728E5}" destId="{961EF67A-EE24-4F8A-A5B0-30D9FE9FA758}" srcOrd="1" destOrd="0" presId="urn:microsoft.com/office/officeart/2009/3/layout/HorizontalOrganizationChart"/>
    <dgm:cxn modelId="{188A6F6E-A83D-456C-AF2E-FC693BB571FF}" type="presParOf" srcId="{882F39AB-A9A6-4914-A652-558AE2B0BF51}" destId="{740CE3CB-4A2D-4783-B1BC-E784322309D3}" srcOrd="1" destOrd="0" presId="urn:microsoft.com/office/officeart/2009/3/layout/HorizontalOrganizationChart"/>
    <dgm:cxn modelId="{80CF14CE-8139-45E9-AF02-A8A53C28050A}" type="presParOf" srcId="{882F39AB-A9A6-4914-A652-558AE2B0BF51}" destId="{2740F37E-0526-42B7-B6C7-EB05730F8B24}" srcOrd="2" destOrd="0" presId="urn:microsoft.com/office/officeart/2009/3/layout/HorizontalOrganizationChart"/>
    <dgm:cxn modelId="{E0D0670B-BC79-4A45-938F-372AA04B503A}" type="presParOf" srcId="{60FD1C67-C182-472B-BFA8-54195C3E535F}" destId="{B27D08E8-545F-4BA1-833B-AB9B2C68E10B}" srcOrd="2" destOrd="0" presId="urn:microsoft.com/office/officeart/2009/3/layout/HorizontalOrganizationChart"/>
    <dgm:cxn modelId="{2776EF22-F423-4288-83A1-B28E5F2CFF7B}" type="presParOf" srcId="{163BF1DE-4B58-4FCC-8659-BB5E0D5FF37C}" destId="{81273C58-5628-4AD3-BB74-3E85BBBD1529}" srcOrd="4" destOrd="0" presId="urn:microsoft.com/office/officeart/2009/3/layout/HorizontalOrganizationChart"/>
    <dgm:cxn modelId="{780DBB1D-650F-4C5B-8007-EF4398C0332A}" type="presParOf" srcId="{163BF1DE-4B58-4FCC-8659-BB5E0D5FF37C}" destId="{4B48FFBD-E4DF-4074-9E5A-E397BE48FC4E}" srcOrd="5" destOrd="0" presId="urn:microsoft.com/office/officeart/2009/3/layout/HorizontalOrganizationChart"/>
    <dgm:cxn modelId="{CADA76C5-2B90-4167-862D-9CCC9FFB2591}" type="presParOf" srcId="{4B48FFBD-E4DF-4074-9E5A-E397BE48FC4E}" destId="{D58517D0-2712-49FD-82D2-A687DD57DDC0}" srcOrd="0" destOrd="0" presId="urn:microsoft.com/office/officeart/2009/3/layout/HorizontalOrganizationChart"/>
    <dgm:cxn modelId="{90E5EBE2-8DB1-4EB7-A332-87E1E204E44C}" type="presParOf" srcId="{D58517D0-2712-49FD-82D2-A687DD57DDC0}" destId="{AE4F2624-A09B-4C7D-9DF4-70078CD87238}" srcOrd="0" destOrd="0" presId="urn:microsoft.com/office/officeart/2009/3/layout/HorizontalOrganizationChart"/>
    <dgm:cxn modelId="{BEA6161E-7503-4ECA-9C57-340379B3EFA0}" type="presParOf" srcId="{D58517D0-2712-49FD-82D2-A687DD57DDC0}" destId="{EB7D2592-A977-4CF1-842A-FCCF8662601E}" srcOrd="1" destOrd="0" presId="urn:microsoft.com/office/officeart/2009/3/layout/HorizontalOrganizationChart"/>
    <dgm:cxn modelId="{1790790E-125F-46A1-9D82-D5E9BA1D5D4E}" type="presParOf" srcId="{4B48FFBD-E4DF-4074-9E5A-E397BE48FC4E}" destId="{3CBEDB35-FC90-4A04-AA9F-A26DAB211FB5}" srcOrd="1" destOrd="0" presId="urn:microsoft.com/office/officeart/2009/3/layout/HorizontalOrganizationChart"/>
    <dgm:cxn modelId="{20CA9A2A-D8BD-494C-BBE5-FBD801013F62}" type="presParOf" srcId="{3CBEDB35-FC90-4A04-AA9F-A26DAB211FB5}" destId="{07E2784D-2C74-4412-AABC-77D6872D890D}" srcOrd="0" destOrd="0" presId="urn:microsoft.com/office/officeart/2009/3/layout/HorizontalOrganizationChart"/>
    <dgm:cxn modelId="{9D2E2230-68D9-4FC3-8810-FBFDB18283D5}" type="presParOf" srcId="{3CBEDB35-FC90-4A04-AA9F-A26DAB211FB5}" destId="{7E1547AE-68FB-4D6B-9DAF-8C824AFDDB0F}" srcOrd="1" destOrd="0" presId="urn:microsoft.com/office/officeart/2009/3/layout/HorizontalOrganizationChart"/>
    <dgm:cxn modelId="{EA24AE10-A64B-43FA-BF5E-00DA5E429C17}" type="presParOf" srcId="{7E1547AE-68FB-4D6B-9DAF-8C824AFDDB0F}" destId="{6C86B085-B4DF-44C9-A405-7B77C592965E}" srcOrd="0" destOrd="0" presId="urn:microsoft.com/office/officeart/2009/3/layout/HorizontalOrganizationChart"/>
    <dgm:cxn modelId="{6621A4FE-0809-4749-81BC-0B630B2093F0}" type="presParOf" srcId="{6C86B085-B4DF-44C9-A405-7B77C592965E}" destId="{E97D39D1-32A0-4AA7-946D-0B2835076C12}" srcOrd="0" destOrd="0" presId="urn:microsoft.com/office/officeart/2009/3/layout/HorizontalOrganizationChart"/>
    <dgm:cxn modelId="{4C436BC5-C10E-4118-A535-6B6C35B76F10}" type="presParOf" srcId="{6C86B085-B4DF-44C9-A405-7B77C592965E}" destId="{20C9C76E-952C-47C4-81A3-2DCAD3B1AB75}" srcOrd="1" destOrd="0" presId="urn:microsoft.com/office/officeart/2009/3/layout/HorizontalOrganizationChart"/>
    <dgm:cxn modelId="{ABBD230C-E8C8-48A5-A261-54F929DE98D3}" type="presParOf" srcId="{7E1547AE-68FB-4D6B-9DAF-8C824AFDDB0F}" destId="{2716A117-8099-46A5-9F5F-829A592E4FAB}" srcOrd="1" destOrd="0" presId="urn:microsoft.com/office/officeart/2009/3/layout/HorizontalOrganizationChart"/>
    <dgm:cxn modelId="{E936FD2C-DB2C-49AE-B84E-180B40C4D574}" type="presParOf" srcId="{7E1547AE-68FB-4D6B-9DAF-8C824AFDDB0F}" destId="{BB686954-99C1-4183-A0E5-C1AC2DA6542A}" srcOrd="2" destOrd="0" presId="urn:microsoft.com/office/officeart/2009/3/layout/HorizontalOrganizationChart"/>
    <dgm:cxn modelId="{98E95EF5-E566-4D75-83A1-4BE7133939E8}" type="presParOf" srcId="{3CBEDB35-FC90-4A04-AA9F-A26DAB211FB5}" destId="{6F4FB368-302E-495F-A20B-ADF4F851F01D}" srcOrd="2" destOrd="0" presId="urn:microsoft.com/office/officeart/2009/3/layout/HorizontalOrganizationChart"/>
    <dgm:cxn modelId="{CD63ECF7-5CEF-4D7B-94CB-6A9C59CBAF6D}" type="presParOf" srcId="{3CBEDB35-FC90-4A04-AA9F-A26DAB211FB5}" destId="{4DF0D86C-B5F0-4FEA-88DD-6729D5688814}" srcOrd="3" destOrd="0" presId="urn:microsoft.com/office/officeart/2009/3/layout/HorizontalOrganizationChart"/>
    <dgm:cxn modelId="{E2716679-7BFA-44E0-8D5D-8F3AED30A9A2}" type="presParOf" srcId="{4DF0D86C-B5F0-4FEA-88DD-6729D5688814}" destId="{F140CC57-705C-4BF3-95AB-5286208E4ECB}" srcOrd="0" destOrd="0" presId="urn:microsoft.com/office/officeart/2009/3/layout/HorizontalOrganizationChart"/>
    <dgm:cxn modelId="{598C2529-D3B4-47CF-B213-B4E8E25C71A7}" type="presParOf" srcId="{F140CC57-705C-4BF3-95AB-5286208E4ECB}" destId="{CA33E742-194F-4306-98A2-FEC30A6D0723}" srcOrd="0" destOrd="0" presId="urn:microsoft.com/office/officeart/2009/3/layout/HorizontalOrganizationChart"/>
    <dgm:cxn modelId="{14C2BCBA-E719-40F0-9922-907BF4B6381E}" type="presParOf" srcId="{F140CC57-705C-4BF3-95AB-5286208E4ECB}" destId="{726D3DBF-4697-4C79-8D5E-6DE5FB690AB4}" srcOrd="1" destOrd="0" presId="urn:microsoft.com/office/officeart/2009/3/layout/HorizontalOrganizationChart"/>
    <dgm:cxn modelId="{8DB44347-AA88-415C-A6E2-C8238919BE1F}" type="presParOf" srcId="{4DF0D86C-B5F0-4FEA-88DD-6729D5688814}" destId="{B1D2536E-4105-41AB-B60B-C41C6A534C8E}" srcOrd="1" destOrd="0" presId="urn:microsoft.com/office/officeart/2009/3/layout/HorizontalOrganizationChart"/>
    <dgm:cxn modelId="{32F10BEA-F583-4828-9BCD-2CD1ED7C3938}" type="presParOf" srcId="{4DF0D86C-B5F0-4FEA-88DD-6729D5688814}" destId="{C04B2250-FA3E-4B1C-BCCF-5AF291793388}" srcOrd="2" destOrd="0" presId="urn:microsoft.com/office/officeart/2009/3/layout/HorizontalOrganizationChart"/>
    <dgm:cxn modelId="{19D122EF-C05B-46B2-93B9-F45DBB7E84B4}" type="presParOf" srcId="{3CBEDB35-FC90-4A04-AA9F-A26DAB211FB5}" destId="{B5F6C5BB-95C3-4AA7-A9C5-0BC2E57EC1C9}" srcOrd="4" destOrd="0" presId="urn:microsoft.com/office/officeart/2009/3/layout/HorizontalOrganizationChart"/>
    <dgm:cxn modelId="{D87FE97D-40ED-4ADB-9DFF-7EB6D89F1552}" type="presParOf" srcId="{3CBEDB35-FC90-4A04-AA9F-A26DAB211FB5}" destId="{AA049FB8-FDC2-42DF-9661-AA1A3D989387}" srcOrd="5" destOrd="0" presId="urn:microsoft.com/office/officeart/2009/3/layout/HorizontalOrganizationChart"/>
    <dgm:cxn modelId="{EDBEDBB6-EA44-4371-8778-AAFBBD6BEF7A}" type="presParOf" srcId="{AA049FB8-FDC2-42DF-9661-AA1A3D989387}" destId="{924F8A77-5471-4B39-8AA4-38CD3A473D09}" srcOrd="0" destOrd="0" presId="urn:microsoft.com/office/officeart/2009/3/layout/HorizontalOrganizationChart"/>
    <dgm:cxn modelId="{915D066E-6442-46DA-996F-85FC045F6D5A}" type="presParOf" srcId="{924F8A77-5471-4B39-8AA4-38CD3A473D09}" destId="{7BD9C91D-97B6-42A9-A65D-BF1B8EFEF760}" srcOrd="0" destOrd="0" presId="urn:microsoft.com/office/officeart/2009/3/layout/HorizontalOrganizationChart"/>
    <dgm:cxn modelId="{5787E1FD-0638-4EDA-9A2A-8FB9A1467209}" type="presParOf" srcId="{924F8A77-5471-4B39-8AA4-38CD3A473D09}" destId="{EDA721CD-77CB-428A-AF86-8C73C9FD7E76}" srcOrd="1" destOrd="0" presId="urn:microsoft.com/office/officeart/2009/3/layout/HorizontalOrganizationChart"/>
    <dgm:cxn modelId="{E884119E-079B-4359-9170-588B0AA5A6F3}" type="presParOf" srcId="{AA049FB8-FDC2-42DF-9661-AA1A3D989387}" destId="{1BD27298-D493-4E74-B5CC-EFAC25785ECE}" srcOrd="1" destOrd="0" presId="urn:microsoft.com/office/officeart/2009/3/layout/HorizontalOrganizationChart"/>
    <dgm:cxn modelId="{64EA661B-8D2D-4B55-9914-12C10A409679}" type="presParOf" srcId="{1BD27298-D493-4E74-B5CC-EFAC25785ECE}" destId="{62351844-252D-4E9F-92C8-6781319D746E}" srcOrd="0" destOrd="0" presId="urn:microsoft.com/office/officeart/2009/3/layout/HorizontalOrganizationChart"/>
    <dgm:cxn modelId="{3786D4DF-3385-4F0C-ADAE-87DC539ED501}" type="presParOf" srcId="{1BD27298-D493-4E74-B5CC-EFAC25785ECE}" destId="{E43A7E41-DC3A-451B-BF2F-3BB9DCD159B1}" srcOrd="1" destOrd="0" presId="urn:microsoft.com/office/officeart/2009/3/layout/HorizontalOrganizationChart"/>
    <dgm:cxn modelId="{46C650B4-1AF2-4E20-8E18-51B64528CE66}" type="presParOf" srcId="{E43A7E41-DC3A-451B-BF2F-3BB9DCD159B1}" destId="{970D80B0-011A-4950-BDE2-332CD8C81C53}" srcOrd="0" destOrd="0" presId="urn:microsoft.com/office/officeart/2009/3/layout/HorizontalOrganizationChart"/>
    <dgm:cxn modelId="{9F0BFF4A-09E8-4292-ACD2-76A9A9E569FC}" type="presParOf" srcId="{970D80B0-011A-4950-BDE2-332CD8C81C53}" destId="{042D6DA9-1E9D-4C5C-8F75-9DACC6F02D9D}" srcOrd="0" destOrd="0" presId="urn:microsoft.com/office/officeart/2009/3/layout/HorizontalOrganizationChart"/>
    <dgm:cxn modelId="{571A2D56-1E3C-4590-9740-9AD9463C39B9}" type="presParOf" srcId="{970D80B0-011A-4950-BDE2-332CD8C81C53}" destId="{D7993244-1477-4074-9369-F8CE722CB8EA}" srcOrd="1" destOrd="0" presId="urn:microsoft.com/office/officeart/2009/3/layout/HorizontalOrganizationChart"/>
    <dgm:cxn modelId="{4B743D4D-90EC-429C-B12D-C17EB8F0D1AD}" type="presParOf" srcId="{E43A7E41-DC3A-451B-BF2F-3BB9DCD159B1}" destId="{09474147-4992-45D1-A2B2-D37B1D9A3EBC}" srcOrd="1" destOrd="0" presId="urn:microsoft.com/office/officeart/2009/3/layout/HorizontalOrganizationChart"/>
    <dgm:cxn modelId="{536DBBC8-70EA-4254-8A19-20853A97E618}" type="presParOf" srcId="{E43A7E41-DC3A-451B-BF2F-3BB9DCD159B1}" destId="{416324AA-2CD1-4394-8DA7-975AB68031BB}" srcOrd="2" destOrd="0" presId="urn:microsoft.com/office/officeart/2009/3/layout/HorizontalOrganizationChart"/>
    <dgm:cxn modelId="{C44B9B0C-CB3A-4C4F-9B66-D969F54E957F}" type="presParOf" srcId="{1BD27298-D493-4E74-B5CC-EFAC25785ECE}" destId="{BADCFE9E-118D-4F13-A96C-802106C3E577}" srcOrd="2" destOrd="0" presId="urn:microsoft.com/office/officeart/2009/3/layout/HorizontalOrganizationChart"/>
    <dgm:cxn modelId="{68B7A3E4-37D4-47C9-8820-9E0092DD572B}" type="presParOf" srcId="{1BD27298-D493-4E74-B5CC-EFAC25785ECE}" destId="{1200B607-93F0-4F91-9BAE-2CBE390C8002}" srcOrd="3" destOrd="0" presId="urn:microsoft.com/office/officeart/2009/3/layout/HorizontalOrganizationChart"/>
    <dgm:cxn modelId="{A1A777BF-8701-4C66-A9B6-B9F44CC7EF77}" type="presParOf" srcId="{1200B607-93F0-4F91-9BAE-2CBE390C8002}" destId="{567BBAEB-D357-4C6C-961C-48FBD2AA9B5F}" srcOrd="0" destOrd="0" presId="urn:microsoft.com/office/officeart/2009/3/layout/HorizontalOrganizationChart"/>
    <dgm:cxn modelId="{64315D93-0300-4FC7-9531-B29BC6BEA978}" type="presParOf" srcId="{567BBAEB-D357-4C6C-961C-48FBD2AA9B5F}" destId="{F579988B-EF00-4F1C-B984-6C240FBEEA75}" srcOrd="0" destOrd="0" presId="urn:microsoft.com/office/officeart/2009/3/layout/HorizontalOrganizationChart"/>
    <dgm:cxn modelId="{93A942E7-245D-494B-A987-5FBB9D4F6624}" type="presParOf" srcId="{567BBAEB-D357-4C6C-961C-48FBD2AA9B5F}" destId="{712AC162-D21C-4F80-B108-F1EA0C7CA28E}" srcOrd="1" destOrd="0" presId="urn:microsoft.com/office/officeart/2009/3/layout/HorizontalOrganizationChart"/>
    <dgm:cxn modelId="{76310AAA-7D83-4CFA-8108-87D45F2C36E0}" type="presParOf" srcId="{1200B607-93F0-4F91-9BAE-2CBE390C8002}" destId="{1B51970A-1608-483C-BE94-81FF4A45EF94}" srcOrd="1" destOrd="0" presId="urn:microsoft.com/office/officeart/2009/3/layout/HorizontalOrganizationChart"/>
    <dgm:cxn modelId="{35DD08D8-AF14-456B-BFED-2BC9454AD258}" type="presParOf" srcId="{1200B607-93F0-4F91-9BAE-2CBE390C8002}" destId="{8A511182-0B3B-41AE-9741-FA90E7F82C59}" srcOrd="2" destOrd="0" presId="urn:microsoft.com/office/officeart/2009/3/layout/HorizontalOrganizationChart"/>
    <dgm:cxn modelId="{8B3C9422-C81B-4E54-83EB-464679FD7A3E}" type="presParOf" srcId="{1BD27298-D493-4E74-B5CC-EFAC25785ECE}" destId="{85D472C0-A571-43C6-8C1F-7C90B44EBCA0}" srcOrd="4" destOrd="0" presId="urn:microsoft.com/office/officeart/2009/3/layout/HorizontalOrganizationChart"/>
    <dgm:cxn modelId="{351220D8-716B-4F44-86BF-2ACCEFF35B89}" type="presParOf" srcId="{1BD27298-D493-4E74-B5CC-EFAC25785ECE}" destId="{3AD51FE1-57AF-4564-ADFA-C2BD8212AD9A}" srcOrd="5" destOrd="0" presId="urn:microsoft.com/office/officeart/2009/3/layout/HorizontalOrganizationChart"/>
    <dgm:cxn modelId="{10E4D118-289F-426E-BBD6-DE551882373D}" type="presParOf" srcId="{3AD51FE1-57AF-4564-ADFA-C2BD8212AD9A}" destId="{3590C2BA-2BC0-443D-821D-9DE075116F31}" srcOrd="0" destOrd="0" presId="urn:microsoft.com/office/officeart/2009/3/layout/HorizontalOrganizationChart"/>
    <dgm:cxn modelId="{53E625D2-DCBD-4AA7-87BE-C3D2D553B71C}" type="presParOf" srcId="{3590C2BA-2BC0-443D-821D-9DE075116F31}" destId="{8DEE2D8D-479A-4360-8A55-6D92946CD49C}" srcOrd="0" destOrd="0" presId="urn:microsoft.com/office/officeart/2009/3/layout/HorizontalOrganizationChart"/>
    <dgm:cxn modelId="{7CAEBCE0-5EFC-44D3-B212-BCC3CE1FE3D4}" type="presParOf" srcId="{3590C2BA-2BC0-443D-821D-9DE075116F31}" destId="{2780F967-BD83-4A2B-99DF-C2552776FE7D}" srcOrd="1" destOrd="0" presId="urn:microsoft.com/office/officeart/2009/3/layout/HorizontalOrganizationChart"/>
    <dgm:cxn modelId="{CA42602E-5F57-447F-9755-542CD04F87F0}" type="presParOf" srcId="{3AD51FE1-57AF-4564-ADFA-C2BD8212AD9A}" destId="{88C793EB-53A8-4C65-B93B-C3737D13BED8}" srcOrd="1" destOrd="0" presId="urn:microsoft.com/office/officeart/2009/3/layout/HorizontalOrganizationChart"/>
    <dgm:cxn modelId="{C8785B8F-8A48-4BF4-B860-792292F8FC10}" type="presParOf" srcId="{3AD51FE1-57AF-4564-ADFA-C2BD8212AD9A}" destId="{29F4620C-65F1-49C5-9161-E4FD6E2BDAC7}" srcOrd="2" destOrd="0" presId="urn:microsoft.com/office/officeart/2009/3/layout/HorizontalOrganizationChart"/>
    <dgm:cxn modelId="{A6748138-B0DE-49BF-B730-81E815B18F82}" type="presParOf" srcId="{1BD27298-D493-4E74-B5CC-EFAC25785ECE}" destId="{B5A8CAA0-F10E-4B23-A991-58A29376E67E}" srcOrd="6" destOrd="0" presId="urn:microsoft.com/office/officeart/2009/3/layout/HorizontalOrganizationChart"/>
    <dgm:cxn modelId="{F8C6C5DE-00F9-4D57-B770-D1164E128E57}" type="presParOf" srcId="{1BD27298-D493-4E74-B5CC-EFAC25785ECE}" destId="{64520C4A-2B2F-4D01-842B-29E15FE0BB9F}" srcOrd="7" destOrd="0" presId="urn:microsoft.com/office/officeart/2009/3/layout/HorizontalOrganizationChart"/>
    <dgm:cxn modelId="{23E6134E-6B40-4338-A2CD-C4CEE6A3633F}" type="presParOf" srcId="{64520C4A-2B2F-4D01-842B-29E15FE0BB9F}" destId="{F5EB8247-D034-4349-BD4D-C0AF2CABDEA1}" srcOrd="0" destOrd="0" presId="urn:microsoft.com/office/officeart/2009/3/layout/HorizontalOrganizationChart"/>
    <dgm:cxn modelId="{8870759F-2DBC-4850-BF91-2F33667C089E}" type="presParOf" srcId="{F5EB8247-D034-4349-BD4D-C0AF2CABDEA1}" destId="{DAD31553-62A5-46E1-8F6A-06E2F1A5D1DB}" srcOrd="0" destOrd="0" presId="urn:microsoft.com/office/officeart/2009/3/layout/HorizontalOrganizationChart"/>
    <dgm:cxn modelId="{D0B037F9-BC0A-4192-B97F-FBC67F46F33E}" type="presParOf" srcId="{F5EB8247-D034-4349-BD4D-C0AF2CABDEA1}" destId="{75F52C7C-7290-47F8-80C1-AC225883BA05}" srcOrd="1" destOrd="0" presId="urn:microsoft.com/office/officeart/2009/3/layout/HorizontalOrganizationChart"/>
    <dgm:cxn modelId="{DA5E534F-7B60-4690-85E3-201BD984A2D5}" type="presParOf" srcId="{64520C4A-2B2F-4D01-842B-29E15FE0BB9F}" destId="{B3D174D8-E718-45FE-809D-9A534EB363E0}" srcOrd="1" destOrd="0" presId="urn:microsoft.com/office/officeart/2009/3/layout/HorizontalOrganizationChart"/>
    <dgm:cxn modelId="{34F8C0EC-19DD-4FAC-8FD8-DF7A54EE59DF}" type="presParOf" srcId="{B3D174D8-E718-45FE-809D-9A534EB363E0}" destId="{9E64FEB6-E4E3-4AE3-BE62-721D548A8B91}" srcOrd="0" destOrd="0" presId="urn:microsoft.com/office/officeart/2009/3/layout/HorizontalOrganizationChart"/>
    <dgm:cxn modelId="{AC127E5C-4694-4E1B-A376-589532786D8C}" type="presParOf" srcId="{B3D174D8-E718-45FE-809D-9A534EB363E0}" destId="{E8ECD24D-9248-4538-A4D1-A1943BB361AA}" srcOrd="1" destOrd="0" presId="urn:microsoft.com/office/officeart/2009/3/layout/HorizontalOrganizationChart"/>
    <dgm:cxn modelId="{2D84B4FB-CD92-4300-BB67-A9CF860AED16}" type="presParOf" srcId="{E8ECD24D-9248-4538-A4D1-A1943BB361AA}" destId="{F3CDEEFC-09E6-4123-92F7-5CAC9EBB3C7A}" srcOrd="0" destOrd="0" presId="urn:microsoft.com/office/officeart/2009/3/layout/HorizontalOrganizationChart"/>
    <dgm:cxn modelId="{5806EDC6-A438-4029-8A42-A8086E034758}" type="presParOf" srcId="{F3CDEEFC-09E6-4123-92F7-5CAC9EBB3C7A}" destId="{1B4B6AA4-DCAB-4AA5-8DA2-94352ED83126}" srcOrd="0" destOrd="0" presId="urn:microsoft.com/office/officeart/2009/3/layout/HorizontalOrganizationChart"/>
    <dgm:cxn modelId="{715D4A81-F108-425B-95BE-497F4675EA70}" type="presParOf" srcId="{F3CDEEFC-09E6-4123-92F7-5CAC9EBB3C7A}" destId="{DE9A6BEC-66D7-4785-A803-7B141912B391}" srcOrd="1" destOrd="0" presId="urn:microsoft.com/office/officeart/2009/3/layout/HorizontalOrganizationChart"/>
    <dgm:cxn modelId="{E4D27FB7-106D-4B98-85C2-766F2CB4D63E}" type="presParOf" srcId="{E8ECD24D-9248-4538-A4D1-A1943BB361AA}" destId="{805EAA2D-9FFC-430C-AAE6-6F2836FA53C7}" srcOrd="1" destOrd="0" presId="urn:microsoft.com/office/officeart/2009/3/layout/HorizontalOrganizationChart"/>
    <dgm:cxn modelId="{193813B0-32AF-486D-9470-2D5FD7C78D55}" type="presParOf" srcId="{E8ECD24D-9248-4538-A4D1-A1943BB361AA}" destId="{02B3C9E9-DE6A-4E92-A4F2-EEC9B3F41230}" srcOrd="2" destOrd="0" presId="urn:microsoft.com/office/officeart/2009/3/layout/HorizontalOrganizationChart"/>
    <dgm:cxn modelId="{19F34FAD-68DD-4823-9000-0696F100A5F6}" type="presParOf" srcId="{B3D174D8-E718-45FE-809D-9A534EB363E0}" destId="{0BD64395-4366-4DDF-9819-012FE1500A76}" srcOrd="2" destOrd="0" presId="urn:microsoft.com/office/officeart/2009/3/layout/HorizontalOrganizationChart"/>
    <dgm:cxn modelId="{14C29512-A34D-4013-B9F8-1B778A71D849}" type="presParOf" srcId="{B3D174D8-E718-45FE-809D-9A534EB363E0}" destId="{0A566972-CA43-4442-A709-3D7A1EB76C1D}" srcOrd="3" destOrd="0" presId="urn:microsoft.com/office/officeart/2009/3/layout/HorizontalOrganizationChart"/>
    <dgm:cxn modelId="{4B0F3A81-6A91-463B-A7AD-0D2797276547}" type="presParOf" srcId="{0A566972-CA43-4442-A709-3D7A1EB76C1D}" destId="{248C9249-2FE9-4FFE-A000-B26A25C457E6}" srcOrd="0" destOrd="0" presId="urn:microsoft.com/office/officeart/2009/3/layout/HorizontalOrganizationChart"/>
    <dgm:cxn modelId="{DF904D34-D00F-417A-9705-7896115757B3}" type="presParOf" srcId="{248C9249-2FE9-4FFE-A000-B26A25C457E6}" destId="{EC84A76C-5A63-4542-96D0-DE414249792F}" srcOrd="0" destOrd="0" presId="urn:microsoft.com/office/officeart/2009/3/layout/HorizontalOrganizationChart"/>
    <dgm:cxn modelId="{F25D9CC2-4D01-48FF-8FAD-141085310E4C}" type="presParOf" srcId="{248C9249-2FE9-4FFE-A000-B26A25C457E6}" destId="{BDBBBB9F-5E97-4F4B-ABE3-44E1F765EE44}" srcOrd="1" destOrd="0" presId="urn:microsoft.com/office/officeart/2009/3/layout/HorizontalOrganizationChart"/>
    <dgm:cxn modelId="{A6F28BC9-0298-433E-B789-1F448F693562}" type="presParOf" srcId="{0A566972-CA43-4442-A709-3D7A1EB76C1D}" destId="{B2A7AE71-5057-44F9-908D-0E95747BFE6C}" srcOrd="1" destOrd="0" presId="urn:microsoft.com/office/officeart/2009/3/layout/HorizontalOrganizationChart"/>
    <dgm:cxn modelId="{994FB10A-0266-4ABC-BF91-142A1FA52437}" type="presParOf" srcId="{0A566972-CA43-4442-A709-3D7A1EB76C1D}" destId="{E561F5C2-E0C0-4829-BCDF-F9E8BC96EADE}" srcOrd="2" destOrd="0" presId="urn:microsoft.com/office/officeart/2009/3/layout/HorizontalOrganizationChart"/>
    <dgm:cxn modelId="{666A12DD-C337-45B1-BD32-11FBE31A30A1}" type="presParOf" srcId="{64520C4A-2B2F-4D01-842B-29E15FE0BB9F}" destId="{D893B302-694C-468B-BA3C-358CC77E5A09}" srcOrd="2" destOrd="0" presId="urn:microsoft.com/office/officeart/2009/3/layout/HorizontalOrganizationChart"/>
    <dgm:cxn modelId="{84E20B79-EA88-4AE5-9802-FB1C5C8B5A08}" type="presParOf" srcId="{AA049FB8-FDC2-42DF-9661-AA1A3D989387}" destId="{ABED9C97-96C1-458B-AD74-8352A6D402AD}" srcOrd="2" destOrd="0" presId="urn:microsoft.com/office/officeart/2009/3/layout/HorizontalOrganizationChart"/>
    <dgm:cxn modelId="{76087D85-66A0-4730-909B-A2BD1B588065}" type="presParOf" srcId="{4B48FFBD-E4DF-4074-9E5A-E397BE48FC4E}" destId="{383ECDEB-A25A-4A0D-B863-136CD9C1CF6D}" srcOrd="2" destOrd="0" presId="urn:microsoft.com/office/officeart/2009/3/layout/HorizontalOrganizationChart"/>
    <dgm:cxn modelId="{CCD4527A-90FF-43A4-9842-D57652C3D094}" type="presParOf" srcId="{67D6C026-2263-4119-874E-C061376CD2CF}" destId="{52ADA2E7-0BFF-4515-9C2B-47BB220B368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64395-4366-4DDF-9819-012FE1500A76}">
      <dsp:nvSpPr>
        <dsp:cNvPr id="0" name=""/>
        <dsp:cNvSpPr/>
      </dsp:nvSpPr>
      <dsp:spPr>
        <a:xfrm>
          <a:off x="5483529" y="3597827"/>
          <a:ext cx="238157" cy="256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9078" y="0"/>
              </a:lnTo>
              <a:lnTo>
                <a:pt x="119078" y="256019"/>
              </a:lnTo>
              <a:lnTo>
                <a:pt x="238157" y="2560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64FEB6-E4E3-4AE3-BE62-721D548A8B91}">
      <dsp:nvSpPr>
        <dsp:cNvPr id="0" name=""/>
        <dsp:cNvSpPr/>
      </dsp:nvSpPr>
      <dsp:spPr>
        <a:xfrm>
          <a:off x="5483529" y="3341808"/>
          <a:ext cx="238157" cy="256019"/>
        </a:xfrm>
        <a:custGeom>
          <a:avLst/>
          <a:gdLst/>
          <a:ahLst/>
          <a:cxnLst/>
          <a:rect l="0" t="0" r="0" b="0"/>
          <a:pathLst>
            <a:path>
              <a:moveTo>
                <a:pt x="0" y="256019"/>
              </a:moveTo>
              <a:lnTo>
                <a:pt x="119078" y="256019"/>
              </a:lnTo>
              <a:lnTo>
                <a:pt x="119078" y="0"/>
              </a:lnTo>
              <a:lnTo>
                <a:pt x="23815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8CAA0-F10E-4B23-A991-58A29376E67E}">
      <dsp:nvSpPr>
        <dsp:cNvPr id="0" name=""/>
        <dsp:cNvSpPr/>
      </dsp:nvSpPr>
      <dsp:spPr>
        <a:xfrm>
          <a:off x="4054585" y="2829770"/>
          <a:ext cx="238157" cy="768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9078" y="0"/>
              </a:lnTo>
              <a:lnTo>
                <a:pt x="119078" y="768057"/>
              </a:lnTo>
              <a:lnTo>
                <a:pt x="238157" y="7680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472C0-A571-43C6-8C1F-7C90B44EBCA0}">
      <dsp:nvSpPr>
        <dsp:cNvPr id="0" name=""/>
        <dsp:cNvSpPr/>
      </dsp:nvSpPr>
      <dsp:spPr>
        <a:xfrm>
          <a:off x="4054585" y="2829770"/>
          <a:ext cx="238157" cy="256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9078" y="0"/>
              </a:lnTo>
              <a:lnTo>
                <a:pt x="119078" y="256019"/>
              </a:lnTo>
              <a:lnTo>
                <a:pt x="238157" y="2560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DCFE9E-118D-4F13-A96C-802106C3E577}">
      <dsp:nvSpPr>
        <dsp:cNvPr id="0" name=""/>
        <dsp:cNvSpPr/>
      </dsp:nvSpPr>
      <dsp:spPr>
        <a:xfrm>
          <a:off x="4054585" y="2573751"/>
          <a:ext cx="238157" cy="256019"/>
        </a:xfrm>
        <a:custGeom>
          <a:avLst/>
          <a:gdLst/>
          <a:ahLst/>
          <a:cxnLst/>
          <a:rect l="0" t="0" r="0" b="0"/>
          <a:pathLst>
            <a:path>
              <a:moveTo>
                <a:pt x="0" y="256019"/>
              </a:moveTo>
              <a:lnTo>
                <a:pt x="119078" y="256019"/>
              </a:lnTo>
              <a:lnTo>
                <a:pt x="119078" y="0"/>
              </a:lnTo>
              <a:lnTo>
                <a:pt x="23815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51844-252D-4E9F-92C8-6781319D746E}">
      <dsp:nvSpPr>
        <dsp:cNvPr id="0" name=""/>
        <dsp:cNvSpPr/>
      </dsp:nvSpPr>
      <dsp:spPr>
        <a:xfrm>
          <a:off x="4054585" y="2061713"/>
          <a:ext cx="238157" cy="768057"/>
        </a:xfrm>
        <a:custGeom>
          <a:avLst/>
          <a:gdLst/>
          <a:ahLst/>
          <a:cxnLst/>
          <a:rect l="0" t="0" r="0" b="0"/>
          <a:pathLst>
            <a:path>
              <a:moveTo>
                <a:pt x="0" y="768057"/>
              </a:moveTo>
              <a:lnTo>
                <a:pt x="119078" y="768057"/>
              </a:lnTo>
              <a:lnTo>
                <a:pt x="119078" y="0"/>
              </a:lnTo>
              <a:lnTo>
                <a:pt x="23815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6C5BB-95C3-4AA7-A9C5-0BC2E57EC1C9}">
      <dsp:nvSpPr>
        <dsp:cNvPr id="0" name=""/>
        <dsp:cNvSpPr/>
      </dsp:nvSpPr>
      <dsp:spPr>
        <a:xfrm>
          <a:off x="2625641" y="2317732"/>
          <a:ext cx="238157" cy="512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9078" y="0"/>
              </a:lnTo>
              <a:lnTo>
                <a:pt x="119078" y="512038"/>
              </a:lnTo>
              <a:lnTo>
                <a:pt x="238157" y="5120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4FB368-302E-495F-A20B-ADF4F851F01D}">
      <dsp:nvSpPr>
        <dsp:cNvPr id="0" name=""/>
        <dsp:cNvSpPr/>
      </dsp:nvSpPr>
      <dsp:spPr>
        <a:xfrm>
          <a:off x="2625641" y="2272012"/>
          <a:ext cx="2381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157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2784D-2C74-4412-AABC-77D6872D890D}">
      <dsp:nvSpPr>
        <dsp:cNvPr id="0" name=""/>
        <dsp:cNvSpPr/>
      </dsp:nvSpPr>
      <dsp:spPr>
        <a:xfrm>
          <a:off x="2625641" y="1805693"/>
          <a:ext cx="238157" cy="512038"/>
        </a:xfrm>
        <a:custGeom>
          <a:avLst/>
          <a:gdLst/>
          <a:ahLst/>
          <a:cxnLst/>
          <a:rect l="0" t="0" r="0" b="0"/>
          <a:pathLst>
            <a:path>
              <a:moveTo>
                <a:pt x="0" y="512038"/>
              </a:moveTo>
              <a:lnTo>
                <a:pt x="119078" y="512038"/>
              </a:lnTo>
              <a:lnTo>
                <a:pt x="119078" y="0"/>
              </a:lnTo>
              <a:lnTo>
                <a:pt x="23815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73C58-5628-4AD3-BB74-3E85BBBD1529}">
      <dsp:nvSpPr>
        <dsp:cNvPr id="0" name=""/>
        <dsp:cNvSpPr/>
      </dsp:nvSpPr>
      <dsp:spPr>
        <a:xfrm>
          <a:off x="1196698" y="1421665"/>
          <a:ext cx="238157" cy="8960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9078" y="0"/>
              </a:lnTo>
              <a:lnTo>
                <a:pt x="119078" y="896066"/>
              </a:lnTo>
              <a:lnTo>
                <a:pt x="238157" y="8960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49E9A-DC42-4669-BE39-AEF52EA61F06}">
      <dsp:nvSpPr>
        <dsp:cNvPr id="0" name=""/>
        <dsp:cNvSpPr/>
      </dsp:nvSpPr>
      <dsp:spPr>
        <a:xfrm>
          <a:off x="2625641" y="1247935"/>
          <a:ext cx="2381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157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7037F-CB91-46DB-A75B-279389D1FFF6}">
      <dsp:nvSpPr>
        <dsp:cNvPr id="0" name=""/>
        <dsp:cNvSpPr/>
      </dsp:nvSpPr>
      <dsp:spPr>
        <a:xfrm>
          <a:off x="1196698" y="1293655"/>
          <a:ext cx="238157" cy="128009"/>
        </a:xfrm>
        <a:custGeom>
          <a:avLst/>
          <a:gdLst/>
          <a:ahLst/>
          <a:cxnLst/>
          <a:rect l="0" t="0" r="0" b="0"/>
          <a:pathLst>
            <a:path>
              <a:moveTo>
                <a:pt x="0" y="128009"/>
              </a:moveTo>
              <a:lnTo>
                <a:pt x="119078" y="128009"/>
              </a:lnTo>
              <a:lnTo>
                <a:pt x="119078" y="0"/>
              </a:lnTo>
              <a:lnTo>
                <a:pt x="2381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D7C17-CB60-40A0-A761-1606AC15E5B0}">
      <dsp:nvSpPr>
        <dsp:cNvPr id="0" name=""/>
        <dsp:cNvSpPr/>
      </dsp:nvSpPr>
      <dsp:spPr>
        <a:xfrm>
          <a:off x="2625641" y="525598"/>
          <a:ext cx="238157" cy="256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9078" y="0"/>
              </a:lnTo>
              <a:lnTo>
                <a:pt x="119078" y="256019"/>
              </a:lnTo>
              <a:lnTo>
                <a:pt x="238157" y="2560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753A0-1BBB-493E-9CE5-41AF8EE8F6C8}">
      <dsp:nvSpPr>
        <dsp:cNvPr id="0" name=""/>
        <dsp:cNvSpPr/>
      </dsp:nvSpPr>
      <dsp:spPr>
        <a:xfrm>
          <a:off x="2625641" y="269579"/>
          <a:ext cx="238157" cy="256019"/>
        </a:xfrm>
        <a:custGeom>
          <a:avLst/>
          <a:gdLst/>
          <a:ahLst/>
          <a:cxnLst/>
          <a:rect l="0" t="0" r="0" b="0"/>
          <a:pathLst>
            <a:path>
              <a:moveTo>
                <a:pt x="0" y="256019"/>
              </a:moveTo>
              <a:lnTo>
                <a:pt x="119078" y="256019"/>
              </a:lnTo>
              <a:lnTo>
                <a:pt x="119078" y="0"/>
              </a:lnTo>
              <a:lnTo>
                <a:pt x="23815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9251C-E712-4934-B14D-82F5E39FCE26}">
      <dsp:nvSpPr>
        <dsp:cNvPr id="0" name=""/>
        <dsp:cNvSpPr/>
      </dsp:nvSpPr>
      <dsp:spPr>
        <a:xfrm>
          <a:off x="1196698" y="525598"/>
          <a:ext cx="238157" cy="896066"/>
        </a:xfrm>
        <a:custGeom>
          <a:avLst/>
          <a:gdLst/>
          <a:ahLst/>
          <a:cxnLst/>
          <a:rect l="0" t="0" r="0" b="0"/>
          <a:pathLst>
            <a:path>
              <a:moveTo>
                <a:pt x="0" y="896066"/>
              </a:moveTo>
              <a:lnTo>
                <a:pt x="119078" y="896066"/>
              </a:lnTo>
              <a:lnTo>
                <a:pt x="119078" y="0"/>
              </a:lnTo>
              <a:lnTo>
                <a:pt x="2381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55B9A-94DC-456B-8674-D3A516EA2B85}">
      <dsp:nvSpPr>
        <dsp:cNvPr id="0" name=""/>
        <dsp:cNvSpPr/>
      </dsp:nvSpPr>
      <dsp:spPr>
        <a:xfrm>
          <a:off x="5911" y="1240070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Objective</a:t>
          </a:r>
        </a:p>
      </dsp:txBody>
      <dsp:txXfrm>
        <a:off x="5911" y="1240070"/>
        <a:ext cx="1190786" cy="363189"/>
      </dsp:txXfrm>
    </dsp:sp>
    <dsp:sp modelId="{B2989AAF-3CB4-4BE0-81DD-656B0AEBF706}">
      <dsp:nvSpPr>
        <dsp:cNvPr id="0" name=""/>
        <dsp:cNvSpPr/>
      </dsp:nvSpPr>
      <dsp:spPr>
        <a:xfrm>
          <a:off x="1434855" y="344003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Delay reduction</a:t>
          </a:r>
        </a:p>
      </dsp:txBody>
      <dsp:txXfrm>
        <a:off x="1434855" y="344003"/>
        <a:ext cx="1190786" cy="363189"/>
      </dsp:txXfrm>
    </dsp:sp>
    <dsp:sp modelId="{ADD37AFD-182D-4127-BA1C-ADE61D32F73C}">
      <dsp:nvSpPr>
        <dsp:cNvPr id="0" name=""/>
        <dsp:cNvSpPr/>
      </dsp:nvSpPr>
      <dsp:spPr>
        <a:xfrm>
          <a:off x="2863799" y="87984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Accomodate delay efficiency</a:t>
          </a:r>
        </a:p>
      </dsp:txBody>
      <dsp:txXfrm>
        <a:off x="2863799" y="87984"/>
        <a:ext cx="1190786" cy="363189"/>
      </dsp:txXfrm>
    </dsp:sp>
    <dsp:sp modelId="{CFAA01AF-D55A-4FA3-923A-DFE95429B4C7}">
      <dsp:nvSpPr>
        <dsp:cNvPr id="0" name=""/>
        <dsp:cNvSpPr/>
      </dsp:nvSpPr>
      <dsp:spPr>
        <a:xfrm>
          <a:off x="2863799" y="600022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Increase predictor capacity</a:t>
          </a:r>
        </a:p>
      </dsp:txBody>
      <dsp:txXfrm>
        <a:off x="2863799" y="600022"/>
        <a:ext cx="1190786" cy="363189"/>
      </dsp:txXfrm>
    </dsp:sp>
    <dsp:sp modelId="{CAD62FC2-3328-46E3-AF65-532FA8DC2B84}">
      <dsp:nvSpPr>
        <dsp:cNvPr id="0" name=""/>
        <dsp:cNvSpPr/>
      </dsp:nvSpPr>
      <dsp:spPr>
        <a:xfrm>
          <a:off x="1434855" y="1112060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Energy Conservation</a:t>
          </a:r>
          <a:endParaRPr lang="en-US" sz="1100" kern="1200" dirty="0"/>
        </a:p>
      </dsp:txBody>
      <dsp:txXfrm>
        <a:off x="1434855" y="1112060"/>
        <a:ext cx="1190786" cy="363189"/>
      </dsp:txXfrm>
    </dsp:sp>
    <dsp:sp modelId="{9354ABC5-2E94-4277-9333-0CEE05DD3C4F}">
      <dsp:nvSpPr>
        <dsp:cNvPr id="0" name=""/>
        <dsp:cNvSpPr/>
      </dsp:nvSpPr>
      <dsp:spPr>
        <a:xfrm>
          <a:off x="2863799" y="1112060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On demand</a:t>
          </a:r>
          <a:endParaRPr lang="en-US" sz="1100" kern="1200" dirty="0"/>
        </a:p>
      </dsp:txBody>
      <dsp:txXfrm>
        <a:off x="2863799" y="1112060"/>
        <a:ext cx="1190786" cy="363189"/>
      </dsp:txXfrm>
    </dsp:sp>
    <dsp:sp modelId="{AE4F2624-A09B-4C7D-9DF4-70078CD87238}">
      <dsp:nvSpPr>
        <dsp:cNvPr id="0" name=""/>
        <dsp:cNvSpPr/>
      </dsp:nvSpPr>
      <dsp:spPr>
        <a:xfrm>
          <a:off x="1434855" y="2136137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Accuracy improvement</a:t>
          </a:r>
        </a:p>
      </dsp:txBody>
      <dsp:txXfrm>
        <a:off x="1434855" y="2136137"/>
        <a:ext cx="1190786" cy="363189"/>
      </dsp:txXfrm>
    </dsp:sp>
    <dsp:sp modelId="{E97D39D1-32A0-4AA7-946D-0B2835076C12}">
      <dsp:nvSpPr>
        <dsp:cNvPr id="0" name=""/>
        <dsp:cNvSpPr/>
      </dsp:nvSpPr>
      <dsp:spPr>
        <a:xfrm>
          <a:off x="2863799" y="1624098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Reduce interference</a:t>
          </a:r>
        </a:p>
      </dsp:txBody>
      <dsp:txXfrm>
        <a:off x="2863799" y="1624098"/>
        <a:ext cx="1190786" cy="363189"/>
      </dsp:txXfrm>
    </dsp:sp>
    <dsp:sp modelId="{CA33E742-194F-4306-98A2-FEC30A6D0723}">
      <dsp:nvSpPr>
        <dsp:cNvPr id="0" name=""/>
        <dsp:cNvSpPr/>
      </dsp:nvSpPr>
      <dsp:spPr>
        <a:xfrm>
          <a:off x="2863799" y="2136137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Bias free predictor</a:t>
          </a:r>
        </a:p>
      </dsp:txBody>
      <dsp:txXfrm>
        <a:off x="2863799" y="2136137"/>
        <a:ext cx="1190786" cy="363189"/>
      </dsp:txXfrm>
    </dsp:sp>
    <dsp:sp modelId="{7BD9C91D-97B6-42A9-A65D-BF1B8EFEF760}">
      <dsp:nvSpPr>
        <dsp:cNvPr id="0" name=""/>
        <dsp:cNvSpPr/>
      </dsp:nvSpPr>
      <dsp:spPr>
        <a:xfrm>
          <a:off x="2863799" y="2648175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Misprediction reduction</a:t>
          </a:r>
        </a:p>
      </dsp:txBody>
      <dsp:txXfrm>
        <a:off x="2863799" y="2648175"/>
        <a:ext cx="1190786" cy="363189"/>
      </dsp:txXfrm>
    </dsp:sp>
    <dsp:sp modelId="{042D6DA9-1E9D-4C5C-8F75-9DACC6F02D9D}">
      <dsp:nvSpPr>
        <dsp:cNvPr id="0" name=""/>
        <dsp:cNvSpPr/>
      </dsp:nvSpPr>
      <dsp:spPr>
        <a:xfrm>
          <a:off x="4292743" y="1880118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Complementary</a:t>
          </a:r>
        </a:p>
      </dsp:txBody>
      <dsp:txXfrm>
        <a:off x="4292743" y="1880118"/>
        <a:ext cx="1190786" cy="363189"/>
      </dsp:txXfrm>
    </dsp:sp>
    <dsp:sp modelId="{F579988B-EF00-4F1C-B984-6C240FBEEA75}">
      <dsp:nvSpPr>
        <dsp:cNvPr id="0" name=""/>
        <dsp:cNvSpPr/>
      </dsp:nvSpPr>
      <dsp:spPr>
        <a:xfrm>
          <a:off x="4292743" y="2392156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Correlating on data values</a:t>
          </a:r>
        </a:p>
      </dsp:txBody>
      <dsp:txXfrm>
        <a:off x="4292743" y="2392156"/>
        <a:ext cx="1190786" cy="363189"/>
      </dsp:txXfrm>
    </dsp:sp>
    <dsp:sp modelId="{8DEE2D8D-479A-4360-8A55-6D92946CD49C}">
      <dsp:nvSpPr>
        <dsp:cNvPr id="0" name=""/>
        <dsp:cNvSpPr/>
      </dsp:nvSpPr>
      <dsp:spPr>
        <a:xfrm>
          <a:off x="4292743" y="2904194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Prophet/Critic</a:t>
          </a:r>
        </a:p>
      </dsp:txBody>
      <dsp:txXfrm>
        <a:off x="4292743" y="2904194"/>
        <a:ext cx="1190786" cy="363189"/>
      </dsp:txXfrm>
    </dsp:sp>
    <dsp:sp modelId="{DAD31553-62A5-46E1-8F6A-06E2F1A5D1DB}">
      <dsp:nvSpPr>
        <dsp:cNvPr id="0" name=""/>
        <dsp:cNvSpPr/>
      </dsp:nvSpPr>
      <dsp:spPr>
        <a:xfrm>
          <a:off x="4292743" y="3416232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Dynamic conditional execution</a:t>
          </a:r>
        </a:p>
      </dsp:txBody>
      <dsp:txXfrm>
        <a:off x="4292743" y="3416232"/>
        <a:ext cx="1190786" cy="363189"/>
      </dsp:txXfrm>
    </dsp:sp>
    <dsp:sp modelId="{1B4B6AA4-DCAB-4AA5-8DA2-94352ED83126}">
      <dsp:nvSpPr>
        <dsp:cNvPr id="0" name=""/>
        <dsp:cNvSpPr/>
      </dsp:nvSpPr>
      <dsp:spPr>
        <a:xfrm>
          <a:off x="5721686" y="3160213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Branch profiling</a:t>
          </a:r>
        </a:p>
      </dsp:txBody>
      <dsp:txXfrm>
        <a:off x="5721686" y="3160213"/>
        <a:ext cx="1190786" cy="363189"/>
      </dsp:txXfrm>
    </dsp:sp>
    <dsp:sp modelId="{EC84A76C-5A63-4542-96D0-DE414249792F}">
      <dsp:nvSpPr>
        <dsp:cNvPr id="0" name=""/>
        <dsp:cNvSpPr/>
      </dsp:nvSpPr>
      <dsp:spPr>
        <a:xfrm>
          <a:off x="5721686" y="3672251"/>
          <a:ext cx="1190786" cy="363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Reuse of trace</a:t>
          </a:r>
        </a:p>
      </dsp:txBody>
      <dsp:txXfrm>
        <a:off x="5721686" y="3672251"/>
        <a:ext cx="1190786" cy="363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4005C-36C3-4086-86DC-BBDBFB01D1EF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143000"/>
            <a:ext cx="4746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A90DC-37C0-40D8-B546-A3A3588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4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--&gt;Why branch prediction ?? (Stalls Data Hazards)</a:t>
            </a:r>
          </a:p>
          <a:p>
            <a:r>
              <a:rPr lang="en-US" dirty="0"/>
              <a:t>	What if the branches are not predicted !</a:t>
            </a:r>
          </a:p>
          <a:p>
            <a:r>
              <a:rPr lang="en-US" dirty="0"/>
              <a:t>	What happens if wrongly predicted</a:t>
            </a:r>
          </a:p>
          <a:p>
            <a:r>
              <a:rPr lang="en-US" dirty="0"/>
              <a:t>	How does the number of pipeline stages effect prediction(Branch penalty)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--&gt;Type of branch predictors (Static and dynamic branch predictors)</a:t>
            </a:r>
          </a:p>
          <a:p>
            <a:r>
              <a:rPr lang="en-US" dirty="0"/>
              <a:t>	Static and Dynamic predictions</a:t>
            </a:r>
          </a:p>
          <a:p>
            <a:r>
              <a:rPr lang="en-US" dirty="0"/>
              <a:t>	Global, Private Histories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A90DC-37C0-40D8-B546-A3A3588D4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33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A90DC-37C0-40D8-B546-A3A3588D45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32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A90DC-37C0-40D8-B546-A3A3588D45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12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A90DC-37C0-40D8-B546-A3A3588D45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37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A90DC-37C0-40D8-B546-A3A3588D45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3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6369"/>
            <a:ext cx="7772400" cy="12740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68040"/>
            <a:ext cx="6400800" cy="1518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9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38020"/>
            <a:ext cx="2057400" cy="50713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38020"/>
            <a:ext cx="6019800" cy="50713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0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19314"/>
            <a:ext cx="7772400" cy="118046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19152"/>
            <a:ext cx="7772400" cy="130016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0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86841"/>
            <a:ext cx="4038600" cy="39225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86841"/>
            <a:ext cx="4038600" cy="39225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0431"/>
            <a:ext cx="4040188" cy="5544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84891"/>
            <a:ext cx="4040188" cy="3424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30431"/>
            <a:ext cx="4041775" cy="5544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4891"/>
            <a:ext cx="4041775" cy="3424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6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36643"/>
            <a:ext cx="3008313" cy="1007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36644"/>
            <a:ext cx="5111750" cy="50726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43754"/>
            <a:ext cx="3008313" cy="40655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2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160520"/>
            <a:ext cx="5486400" cy="491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31072"/>
            <a:ext cx="548640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651693"/>
            <a:ext cx="5486400" cy="6975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3802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6841"/>
            <a:ext cx="8229600" cy="392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508837"/>
            <a:ext cx="2133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B1E6B-E5C5-2449-8ACB-FCCFF0477732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508837"/>
            <a:ext cx="2895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508837"/>
            <a:ext cx="2133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6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0"/>
            <a:ext cx="9245600" cy="597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116" y="906379"/>
            <a:ext cx="8510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Paging </a:t>
            </a:r>
            <a:r>
              <a:rPr lang="en-US" b="1" dirty="0" smtClean="0"/>
              <a:t>scheme</a:t>
            </a: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One of the tagged predictor tables is augmented with a large second-level table.</a:t>
            </a:r>
          </a:p>
          <a:p>
            <a:pPr algn="just"/>
            <a:r>
              <a:rPr lang="en-US" b="1" dirty="0"/>
              <a:t>Architecture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Virtualization Engine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Index hash function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Auxiliary Table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13" y="2577957"/>
            <a:ext cx="6614223" cy="3030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8210" y="5599543"/>
            <a:ext cx="37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Paging Scheme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1067" y="952533"/>
            <a:ext cx="8195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/>
              <a:t>Paging implementation</a:t>
            </a:r>
            <a:endParaRPr lang="en-IN" b="1" dirty="0"/>
          </a:p>
          <a:p>
            <a:pPr algn="just"/>
            <a:endParaRPr lang="en-IN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/>
              <a:t>Since </a:t>
            </a:r>
            <a:r>
              <a:rPr lang="en-IN" dirty="0"/>
              <a:t>the </a:t>
            </a:r>
            <a:r>
              <a:rPr lang="en-IN" dirty="0" smtClean="0"/>
              <a:t>paging mechanism </a:t>
            </a:r>
            <a:r>
              <a:rPr lang="en-IN" dirty="0"/>
              <a:t>is applied to a single predictor table, </a:t>
            </a:r>
            <a:r>
              <a:rPr lang="en-IN" dirty="0" smtClean="0"/>
              <a:t>It is ensured that increasing </a:t>
            </a:r>
            <a:r>
              <a:rPr lang="en-IN" dirty="0"/>
              <a:t>the perceived capacity of one table provides </a:t>
            </a:r>
            <a:r>
              <a:rPr lang="en-IN" dirty="0" smtClean="0"/>
              <a:t>enough improvement </a:t>
            </a:r>
            <a:r>
              <a:rPr lang="en-IN" dirty="0"/>
              <a:t>to justify a paged design. </a:t>
            </a:r>
            <a:endParaRPr lang="en-IN" dirty="0" smtClean="0"/>
          </a:p>
          <a:p>
            <a:pPr algn="just"/>
            <a:endParaRPr lang="en-I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D</a:t>
            </a:r>
            <a:r>
              <a:rPr lang="en-IN" dirty="0" smtClean="0"/>
              <a:t>etermine the table </a:t>
            </a:r>
            <a:r>
              <a:rPr lang="en-IN" dirty="0"/>
              <a:t>that utilizes the increased capacity most efficiently </a:t>
            </a:r>
            <a:r>
              <a:rPr lang="en-IN" dirty="0" smtClean="0"/>
              <a:t>to improve </a:t>
            </a:r>
            <a:r>
              <a:rPr lang="en-IN" dirty="0"/>
              <a:t>accuracy. </a:t>
            </a:r>
            <a:endParaRPr lang="en-IN" dirty="0" smtClean="0"/>
          </a:p>
          <a:p>
            <a:pPr algn="just"/>
            <a:endParaRPr lang="en-IN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/>
              <a:t>Model </a:t>
            </a:r>
            <a:r>
              <a:rPr lang="en-IN" dirty="0"/>
              <a:t>an idealized </a:t>
            </a:r>
            <a:r>
              <a:rPr lang="en-IN" dirty="0" smtClean="0"/>
              <a:t>version of </a:t>
            </a:r>
            <a:r>
              <a:rPr lang="en-IN" dirty="0"/>
              <a:t>the predictor by replacing one of the predictor tables </a:t>
            </a:r>
            <a:r>
              <a:rPr lang="en-IN" dirty="0" smtClean="0"/>
              <a:t>with a </a:t>
            </a:r>
            <a:r>
              <a:rPr lang="en-IN" dirty="0"/>
              <a:t>large table equal in size to the L2 table, representing </a:t>
            </a:r>
            <a:r>
              <a:rPr lang="en-IN" dirty="0" smtClean="0"/>
              <a:t>the virtualized component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65116" y="2787551"/>
            <a:ext cx="351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636" y="916908"/>
            <a:ext cx="82771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Experimental </a:t>
            </a:r>
            <a:r>
              <a:rPr lang="en-IN" sz="2000" b="1" dirty="0"/>
              <a:t>results 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</a:t>
            </a:r>
            <a:r>
              <a:rPr lang="en-IN" sz="2000" dirty="0" smtClean="0"/>
              <a:t>aging </a:t>
            </a:r>
            <a:r>
              <a:rPr lang="en-IN" sz="2000" dirty="0"/>
              <a:t>scheme can improve accuracy by 8.7%, for </a:t>
            </a:r>
            <a:r>
              <a:rPr lang="en-IN" sz="2000" dirty="0" smtClean="0"/>
              <a:t>a predictor </a:t>
            </a:r>
            <a:r>
              <a:rPr lang="en-IN" sz="2000" dirty="0"/>
              <a:t>whose size is determined by access delay constraints.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 </a:t>
            </a:r>
            <a:r>
              <a:rPr lang="en-IN" sz="2000" dirty="0"/>
              <a:t>C</a:t>
            </a:r>
            <a:r>
              <a:rPr lang="en-IN" sz="2000" dirty="0" smtClean="0"/>
              <a:t>an </a:t>
            </a:r>
            <a:r>
              <a:rPr lang="en-IN" sz="2000" dirty="0"/>
              <a:t>be used to achieve the </a:t>
            </a:r>
            <a:r>
              <a:rPr lang="en-IN" sz="2000" dirty="0" smtClean="0"/>
              <a:t>same accuracy </a:t>
            </a:r>
            <a:r>
              <a:rPr lang="en-IN" sz="2000" dirty="0"/>
              <a:t>as a non-virtualized design while using 25% </a:t>
            </a:r>
            <a:r>
              <a:rPr lang="en-IN" sz="2000" dirty="0" smtClean="0"/>
              <a:t>less dedicated </a:t>
            </a:r>
            <a:r>
              <a:rPr lang="en-IN" sz="2000" dirty="0"/>
              <a:t>storage. </a:t>
            </a:r>
            <a:endParaRPr lang="en-IN" sz="2000" dirty="0" smtClean="0"/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 </a:t>
            </a:r>
            <a:r>
              <a:rPr lang="en-IN" sz="2000" dirty="0"/>
              <a:t>A</a:t>
            </a:r>
            <a:r>
              <a:rPr lang="en-IN" sz="2000" dirty="0" smtClean="0"/>
              <a:t> </a:t>
            </a:r>
            <a:r>
              <a:rPr lang="en-IN" sz="2000" dirty="0"/>
              <a:t>small overhead of </a:t>
            </a:r>
            <a:r>
              <a:rPr lang="en-IN" sz="2000" dirty="0" smtClean="0"/>
              <a:t>just 704 </a:t>
            </a:r>
            <a:r>
              <a:rPr lang="en-IN" sz="2000" dirty="0"/>
              <a:t>bits of extra dedicated storage (off the critical path).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80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7821" y="2689077"/>
            <a:ext cx="3616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Energy Conservation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1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57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095" y="1026695"/>
            <a:ext cx="85183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ea typeface="Times New Roman" charset="0"/>
                <a:cs typeface="Times New Roman" charset="0"/>
              </a:rPr>
              <a:t>On-demand Dynamic Branch Prediction</a:t>
            </a:r>
          </a:p>
          <a:p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Unnecessary branch prediction unit tables (BPU) for non-branch instructions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Combines static and dynamic branch prediction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Aims to perform dynamic prediction only when necessary allowing low energy and highly accurate branch prediction 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head </a:t>
            </a:r>
            <a:r>
              <a:rPr lang="en-US" dirty="0"/>
              <a:t>type prediction to avoid lookups to branch prediction </a:t>
            </a:r>
            <a:r>
              <a:rPr lang="en-US" dirty="0" smtClean="0"/>
              <a:t>arrays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latin typeface="+mj-lt"/>
              </a:rPr>
              <a:t>Principle</a:t>
            </a:r>
          </a:p>
          <a:p>
            <a:endParaRPr lang="en-US" dirty="0"/>
          </a:p>
          <a:p>
            <a:r>
              <a:rPr lang="en-US" dirty="0" smtClean="0"/>
              <a:t>By </a:t>
            </a:r>
            <a:r>
              <a:rPr lang="en-US" dirty="0"/>
              <a:t>using complier hits to identify instructions to be branch or can be statistically predicted and avoid Unnecessary  lookups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35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32" y="1757279"/>
            <a:ext cx="4311839" cy="3520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632" y="834190"/>
            <a:ext cx="673768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Architecture Implementation</a:t>
            </a:r>
          </a:p>
          <a:p>
            <a:pPr algn="just"/>
            <a:endParaRPr lang="en-US" sz="2000" b="1" dirty="0"/>
          </a:p>
          <a:p>
            <a:pPr algn="just"/>
            <a:r>
              <a:rPr lang="en-US" dirty="0"/>
              <a:t>Fetch Stage: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dirty="0"/>
              <a:t>DY instructions look up all tables in BPU 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dirty="0"/>
              <a:t>ST instructions only look up branch target </a:t>
            </a:r>
          </a:p>
          <a:p>
            <a:pPr algn="just"/>
            <a:r>
              <a:rPr lang="en-US" dirty="0"/>
              <a:t>buffer (BTB) and return address stack (RAS)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dirty="0"/>
              <a:t>SN instructions access no BPU tables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Commit stage: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dirty="0"/>
              <a:t>DY instructions update any table in BPU as needed 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dirty="0"/>
              <a:t>ST instructions update BTB and RAS when needed 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dirty="0"/>
              <a:t>SN instructions update no BPU tables. </a:t>
            </a:r>
          </a:p>
          <a:p>
            <a:pPr algn="just"/>
            <a:endParaRPr lang="en-US" b="1" dirty="0"/>
          </a:p>
          <a:p>
            <a:pPr algn="just"/>
            <a:r>
              <a:rPr lang="en-US" dirty="0"/>
              <a:t>Upon a </a:t>
            </a:r>
            <a:r>
              <a:rPr lang="en-US" dirty="0" err="1"/>
              <a:t>mis</a:t>
            </a:r>
            <a:r>
              <a:rPr lang="en-US" dirty="0"/>
              <a:t>-speculation or exception, the pipeline </a:t>
            </a:r>
          </a:p>
          <a:p>
            <a:pPr algn="just"/>
            <a:r>
              <a:rPr lang="en-US" dirty="0"/>
              <a:t>Is flushed and the program resumes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74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966619"/>
            <a:ext cx="8746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Results: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9 percent improvement in average energy-delay (ED) product,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7 </a:t>
            </a:r>
            <a:r>
              <a:rPr lang="en-US" dirty="0"/>
              <a:t>percent core average energy saving, 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3 </a:t>
            </a:r>
            <a:r>
              <a:rPr lang="en-US" dirty="0"/>
              <a:t>percent speedup.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" y="2638613"/>
            <a:ext cx="9144000" cy="2999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" y="5233737"/>
            <a:ext cx="342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4433" y="2858573"/>
            <a:ext cx="403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Accuracy Improvement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9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480" y="1060660"/>
            <a:ext cx="41856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Bias Free Branch Predictor: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 bias ­</a:t>
            </a:r>
            <a:r>
              <a:rPr lang="en-US" dirty="0"/>
              <a:t>free approach ensures that Tagged Geometric Length Predictor (TAGE) table can use less </a:t>
            </a:r>
            <a:r>
              <a:rPr lang="en-US" dirty="0" smtClean="0"/>
              <a:t>tables without </a:t>
            </a:r>
            <a:r>
              <a:rPr lang="en-US" dirty="0"/>
              <a:t>affecting </a:t>
            </a:r>
            <a:r>
              <a:rPr lang="en-US" dirty="0" smtClean="0"/>
              <a:t>accuracy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bias </a:t>
            </a:r>
            <a:r>
              <a:rPr lang="en-US" dirty="0"/>
              <a:t>free predictor only picks up a branch if it is considered non­biased at </a:t>
            </a:r>
            <a:r>
              <a:rPr lang="en-US" dirty="0" smtClean="0"/>
              <a:t>the </a:t>
            </a:r>
            <a:r>
              <a:rPr lang="en-US" dirty="0"/>
              <a:t>run </a:t>
            </a:r>
            <a:r>
              <a:rPr lang="en-US" dirty="0" smtClean="0"/>
              <a:t>time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914" y="890650"/>
            <a:ext cx="3421963" cy="2515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06915" y="2971800"/>
            <a:ext cx="1758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Flow Graph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4691" y="3825539"/>
            <a:ext cx="4245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 track the most recently occurring </a:t>
            </a:r>
            <a:r>
              <a:rPr lang="en-US" dirty="0" smtClean="0"/>
              <a:t>branch, recently­ stack ­like </a:t>
            </a:r>
            <a:r>
              <a:rPr lang="en-US" dirty="0"/>
              <a:t>(RS) structure is used</a:t>
            </a:r>
            <a:r>
              <a:rPr lang="en-US" dirty="0" smtClean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86" y="3623920"/>
            <a:ext cx="4278927" cy="219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8136" y="1645174"/>
            <a:ext cx="37644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status of the branch is known from a branch status table (BST)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avoid this we use a one dimensional weight table which is indexed for </a:t>
            </a:r>
            <a:r>
              <a:rPr lang="en-US" dirty="0" smtClean="0"/>
              <a:t>each </a:t>
            </a:r>
            <a:r>
              <a:rPr lang="en-US" dirty="0"/>
              <a:t>non­biased branch added in </a:t>
            </a:r>
            <a:r>
              <a:rPr lang="en-US" dirty="0" smtClean="0"/>
              <a:t>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/>
              <a:t>a branch is non­biased , it’s </a:t>
            </a:r>
            <a:r>
              <a:rPr lang="en-US" dirty="0" smtClean="0"/>
              <a:t>path history </a:t>
            </a:r>
            <a:r>
              <a:rPr lang="en-US" dirty="0"/>
              <a:t>is placed and </a:t>
            </a:r>
            <a:r>
              <a:rPr lang="en-US" dirty="0" smtClean="0"/>
              <a:t>the </a:t>
            </a:r>
            <a:r>
              <a:rPr lang="en-US" dirty="0"/>
              <a:t>previously   </a:t>
            </a:r>
            <a:r>
              <a:rPr lang="en-US" dirty="0" smtClean="0"/>
              <a:t>detected </a:t>
            </a:r>
            <a:r>
              <a:rPr lang="en-US" dirty="0"/>
              <a:t>non­biased branches have to re­learn their correlations with it which might affect accuracy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3" y="1640087"/>
            <a:ext cx="4096322" cy="32675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81722" y="5150173"/>
            <a:ext cx="494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Biased Branch Detection Finite State Machine.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738" y="902677"/>
            <a:ext cx="307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Implementation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00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5707" y="1456284"/>
            <a:ext cx="592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0070C0"/>
                </a:solidFill>
              </a:rPr>
              <a:t>Intelligent Branch Predictor Design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0747" y="3261303"/>
            <a:ext cx="5617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Ashok Aratikatla  </a:t>
            </a:r>
            <a:endParaRPr lang="en-US" dirty="0"/>
          </a:p>
          <a:p>
            <a:r>
              <a:rPr lang="en-US" dirty="0" smtClean="0"/>
              <a:t>Mounika </a:t>
            </a:r>
            <a:r>
              <a:rPr lang="en-US" dirty="0"/>
              <a:t>Batthina</a:t>
            </a:r>
          </a:p>
          <a:p>
            <a:r>
              <a:rPr lang="en-US" dirty="0" smtClean="0"/>
              <a:t>Mounika Boddapati</a:t>
            </a:r>
          </a:p>
          <a:p>
            <a:r>
              <a:rPr lang="en-US" dirty="0" smtClean="0"/>
              <a:t>Susheel Kumar </a:t>
            </a:r>
            <a:r>
              <a:rPr lang="en-US" dirty="0"/>
              <a:t>Bhargav</a:t>
            </a:r>
          </a:p>
          <a:p>
            <a:r>
              <a:rPr lang="en-US" dirty="0" smtClean="0"/>
              <a:t>Vaishnavi </a:t>
            </a:r>
            <a:r>
              <a:rPr lang="en-US" dirty="0"/>
              <a:t>Reddipalli</a:t>
            </a:r>
          </a:p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33292" y="3263623"/>
            <a:ext cx="2356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010805639</a:t>
            </a:r>
          </a:p>
          <a:p>
            <a:r>
              <a:rPr lang="en-US" dirty="0" smtClean="0"/>
              <a:t>010693566</a:t>
            </a:r>
          </a:p>
          <a:p>
            <a:r>
              <a:rPr lang="en-US" dirty="0" smtClean="0"/>
              <a:t>010828623</a:t>
            </a:r>
          </a:p>
          <a:p>
            <a:r>
              <a:rPr lang="en-US" dirty="0" smtClean="0"/>
              <a:t>010826179</a:t>
            </a:r>
          </a:p>
          <a:p>
            <a:r>
              <a:rPr lang="en-US" dirty="0"/>
              <a:t>010826088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98277" y="2466515"/>
            <a:ext cx="173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Presented by,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8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371" y="753636"/>
            <a:ext cx="8360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BF-TAGE Predictor</a:t>
            </a: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BF­TAGE predictor </a:t>
            </a:r>
            <a:r>
              <a:rPr lang="en-US" dirty="0" smtClean="0"/>
              <a:t>divides the </a:t>
            </a:r>
            <a:r>
              <a:rPr lang="en-US" dirty="0"/>
              <a:t>global history into segments </a:t>
            </a:r>
            <a:r>
              <a:rPr lang="en-US" dirty="0" smtClean="0"/>
              <a:t>which </a:t>
            </a:r>
            <a:r>
              <a:rPr lang="en-US" dirty="0"/>
              <a:t>are overlapping and assigns RS (of size 1) to each of </a:t>
            </a:r>
            <a:r>
              <a:rPr lang="en-US" dirty="0" smtClean="0"/>
              <a:t>them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size of RS is smaller than history </a:t>
            </a:r>
            <a:r>
              <a:rPr lang="en-US" dirty="0" smtClean="0"/>
              <a:t>segments </a:t>
            </a:r>
            <a:r>
              <a:rPr lang="en-US" dirty="0"/>
              <a:t>they cover and hence long global histories (</a:t>
            </a:r>
            <a:r>
              <a:rPr lang="en-US" dirty="0" err="1"/>
              <a:t>upto</a:t>
            </a:r>
            <a:r>
              <a:rPr lang="en-US" dirty="0"/>
              <a:t> 2000 branches are covered</a:t>
            </a:r>
            <a:r>
              <a:rPr lang="en-US" dirty="0" smtClean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31" y="2380495"/>
            <a:ext cx="6300581" cy="2184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013" y="4714504"/>
            <a:ext cx="8267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When a branch </a:t>
            </a:r>
            <a:r>
              <a:rPr lang="en-US" dirty="0"/>
              <a:t>B commits, it is entered in </a:t>
            </a:r>
            <a:r>
              <a:rPr lang="en-US" dirty="0" err="1"/>
              <a:t>GHRunfiltered</a:t>
            </a:r>
            <a:r>
              <a:rPr lang="en-US" dirty="0"/>
              <a:t> . Hash address and bias status are also stored along with </a:t>
            </a:r>
            <a:r>
              <a:rPr lang="en-US" dirty="0" smtClean="0"/>
              <a:t>it</a:t>
            </a:r>
            <a:r>
              <a:rPr lang="en-US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When </a:t>
            </a:r>
            <a:r>
              <a:rPr lang="en-US" dirty="0"/>
              <a:t>this moves deeper in history, at length Lm it is considered as the next RS.</a:t>
            </a:r>
          </a:p>
        </p:txBody>
      </p:sp>
    </p:spTree>
    <p:extLst>
      <p:ext uri="{BB962C8B-B14F-4D97-AF65-F5344CB8AC3E}">
        <p14:creationId xmlns:p14="http://schemas.microsoft.com/office/powerpoint/2010/main" val="297969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629" y="1080655"/>
            <a:ext cx="8799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Performance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For small to moderate number of tables, BF-TAGE </a:t>
            </a:r>
            <a:r>
              <a:rPr lang="en-US" dirty="0" smtClean="0"/>
              <a:t>consistently provides </a:t>
            </a:r>
            <a:r>
              <a:rPr lang="en-US" dirty="0"/>
              <a:t>better accuracy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BF-TAGE with 7 </a:t>
            </a:r>
            <a:r>
              <a:rPr lang="en-US" dirty="0" smtClean="0"/>
              <a:t>tagged tables </a:t>
            </a:r>
            <a:r>
              <a:rPr lang="en-US" dirty="0"/>
              <a:t>achieves a MPKI of 2.57 in comparison to </a:t>
            </a:r>
            <a:r>
              <a:rPr lang="en-US" dirty="0" smtClean="0"/>
              <a:t>2.73 obtained </a:t>
            </a:r>
            <a:r>
              <a:rPr lang="en-US" dirty="0"/>
              <a:t>using conventional TAGE.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" y="2280984"/>
            <a:ext cx="8822542" cy="28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9" y="1290441"/>
            <a:ext cx="9046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Interference affects predictors accuracy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Using static prediction on the strongly biased branches and dynamic prediction on the remaining branches will result in lower conflicts in the pattern history table and thus more accurate predictions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34851" y="853036"/>
            <a:ext cx="909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Improving Branch Prediction Accuracy by Reducing Pattern History Table Interference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7" y="2869563"/>
            <a:ext cx="3527208" cy="2480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89" y="2764951"/>
            <a:ext cx="3802459" cy="23982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6932" y="5307259"/>
            <a:ext cx="276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Global History (g-share)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25791" y="5307259"/>
            <a:ext cx="276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Per-Address History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506" y="2588821"/>
            <a:ext cx="296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Predictor Model 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639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3183" y="1308992"/>
            <a:ext cx="8944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When a conditional branch references an entry in PHT which was referenced before by another conditional branch, PHT interference takes place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-share has more destructive interference</a:t>
            </a:r>
          </a:p>
          <a:p>
            <a:pPr algn="just"/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" y="2508129"/>
            <a:ext cx="3009738" cy="2507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08" y="2307708"/>
            <a:ext cx="3112713" cy="27064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36317" y="2711131"/>
            <a:ext cx="3387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&lt;&lt;</a:t>
            </a:r>
            <a:r>
              <a:rPr lang="en-US" dirty="0" smtClean="0"/>
              <a:t>  Performance of</a:t>
            </a:r>
            <a:r>
              <a:rPr lang="en-US" i="1" dirty="0"/>
              <a:t> </a:t>
            </a:r>
            <a:r>
              <a:rPr lang="en-US" dirty="0"/>
              <a:t>Per-address </a:t>
            </a:r>
            <a:r>
              <a:rPr lang="en-US" dirty="0" smtClean="0"/>
              <a:t>       Adaptive </a:t>
            </a:r>
            <a:r>
              <a:rPr lang="en-US" dirty="0"/>
              <a:t>(PA) </a:t>
            </a:r>
            <a:r>
              <a:rPr lang="en-US" dirty="0" smtClean="0"/>
              <a:t>scheme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36317" y="3820460"/>
            <a:ext cx="3387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Performance of</a:t>
            </a:r>
            <a:r>
              <a:rPr lang="en-US" i="1" dirty="0"/>
              <a:t> </a:t>
            </a:r>
            <a:r>
              <a:rPr lang="en-US" dirty="0"/>
              <a:t>Per-address </a:t>
            </a:r>
            <a:r>
              <a:rPr lang="en-US" dirty="0" smtClean="0"/>
              <a:t>       Adaptive </a:t>
            </a:r>
            <a:r>
              <a:rPr lang="en-US" dirty="0"/>
              <a:t>(PA) </a:t>
            </a:r>
            <a:r>
              <a:rPr lang="en-US" dirty="0" smtClean="0"/>
              <a:t>scheme       </a:t>
            </a:r>
            <a:r>
              <a:rPr lang="en-US" sz="2400" b="1" dirty="0" smtClean="0"/>
              <a:t>&gt;&gt;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2701" y="5146891"/>
            <a:ext cx="885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performance of the filtering mechanism </a:t>
            </a:r>
            <a:r>
              <a:rPr lang="en-US" dirty="0" smtClean="0"/>
              <a:t>depends on </a:t>
            </a:r>
            <a:r>
              <a:rPr lang="en-US" dirty="0"/>
              <a:t>the number of past history bits used for </a:t>
            </a:r>
            <a:r>
              <a:rPr lang="en-US" dirty="0" smtClean="0"/>
              <a:t>detecting regularly </a:t>
            </a:r>
            <a:r>
              <a:rPr lang="en-US" dirty="0"/>
              <a:t>repeating patterns.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8758" y="914400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Predictor Performance 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90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7" y="1620703"/>
            <a:ext cx="3712070" cy="2294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" y="3925884"/>
            <a:ext cx="422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Performance vs. Branch History 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00" y="820801"/>
            <a:ext cx="109084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predictor used in this experiment is a 2 KB g share with a 1K entry BTB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last 8 </a:t>
            </a:r>
            <a:r>
              <a:rPr lang="en-US" dirty="0"/>
              <a:t>occurrences of a branch for our filtering </a:t>
            </a:r>
            <a:r>
              <a:rPr lang="en-US" dirty="0" smtClean="0"/>
              <a:t>mechanism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branch target buffer has 1K</a:t>
            </a:r>
            <a:r>
              <a:rPr lang="en-US" b="1" dirty="0"/>
              <a:t> </a:t>
            </a:r>
            <a:r>
              <a:rPr lang="en-US" dirty="0"/>
              <a:t>entries and is </a:t>
            </a:r>
            <a:r>
              <a:rPr lang="en-US" dirty="0" smtClean="0"/>
              <a:t>4-way set associative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just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75" y="1749722"/>
            <a:ext cx="3910303" cy="21658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5186" y="3915568"/>
            <a:ext cx="437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Performance of g share on </a:t>
            </a:r>
            <a:r>
              <a:rPr lang="en-US" dirty="0" err="1" smtClean="0"/>
              <a:t>gcc</a:t>
            </a:r>
            <a:r>
              <a:rPr lang="en-US" dirty="0" smtClean="0"/>
              <a:t> benchmark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57" y="4221497"/>
            <a:ext cx="2745056" cy="1727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2250" y="4929584"/>
            <a:ext cx="437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Performance of the 2 </a:t>
            </a:r>
            <a:r>
              <a:rPr lang="en-US" dirty="0" smtClean="0"/>
              <a:t>KB </a:t>
            </a:r>
            <a:r>
              <a:rPr lang="en-US" dirty="0" err="1"/>
              <a:t>gshare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2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4920" y="2987327"/>
            <a:ext cx="4280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Misprediction Reduction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97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6399" y="928783"/>
            <a:ext cx="83932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Improving </a:t>
            </a:r>
            <a:r>
              <a:rPr lang="en-IN" b="1" dirty="0"/>
              <a:t>Branch Prediction by correlating on data </a:t>
            </a:r>
            <a:r>
              <a:rPr lang="en-IN" b="1" dirty="0" smtClean="0"/>
              <a:t>values</a:t>
            </a:r>
            <a:r>
              <a:rPr lang="en-IN" dirty="0"/>
              <a:t/>
            </a:r>
            <a:br>
              <a:rPr lang="en-IN" dirty="0"/>
            </a:br>
            <a:endParaRPr lang="en-IN" dirty="0" smtClean="0"/>
          </a:p>
          <a:p>
            <a:pPr algn="just"/>
            <a:r>
              <a:rPr lang="en-IN" dirty="0" smtClean="0"/>
              <a:t>Key </a:t>
            </a:r>
            <a:r>
              <a:rPr lang="en-IN" dirty="0"/>
              <a:t>points: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/>
              <a:t>Introduction of Branch Difference Predictor (BDP</a:t>
            </a:r>
            <a:r>
              <a:rPr lang="en-IN" dirty="0" smtClean="0"/>
              <a:t>)</a:t>
            </a:r>
            <a:endParaRPr lang="en-IN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/>
              <a:t>Use data values as additional information to improve the </a:t>
            </a:r>
            <a:r>
              <a:rPr lang="en-IN" dirty="0" smtClean="0"/>
              <a:t>accuracy</a:t>
            </a:r>
            <a:endParaRPr lang="en-IN" dirty="0" smtClean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 smtClean="0"/>
              <a:t>Correct </a:t>
            </a:r>
            <a:r>
              <a:rPr lang="en-IN" dirty="0"/>
              <a:t>branch predictions avoid control dependences 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/>
              <a:t>Provide a smooth flow of instructions to be executed</a:t>
            </a:r>
            <a:r>
              <a:rPr lang="en-IN" dirty="0" smtClean="0"/>
              <a:t>.</a:t>
            </a:r>
            <a:endParaRPr lang="en-IN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/>
              <a:t>Branch Mispredictions halt fetching of until branch outcome is known</a:t>
            </a:r>
            <a:r>
              <a:rPr lang="en-IN" dirty="0" smtClean="0"/>
              <a:t>.</a:t>
            </a:r>
          </a:p>
          <a:p>
            <a:pPr algn="just" fontAlgn="base"/>
            <a:endParaRPr lang="en-IN" dirty="0"/>
          </a:p>
          <a:p>
            <a:pPr algn="just"/>
            <a:r>
              <a:rPr lang="en-IN" b="1" dirty="0"/>
              <a:t>Outcome</a:t>
            </a:r>
            <a:r>
              <a:rPr lang="en-IN" dirty="0"/>
              <a:t>: 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/>
              <a:t>Out of order execution window divided into serial segments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/>
              <a:t>Worsens with window size       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endParaRPr lang="en-IN" dirty="0"/>
          </a:p>
          <a:p>
            <a:pPr algn="just"/>
            <a:r>
              <a:rPr lang="en-IN" b="1" dirty="0"/>
              <a:t>Improvements</a:t>
            </a:r>
            <a:r>
              <a:rPr lang="en-IN" dirty="0"/>
              <a:t>:</a:t>
            </a:r>
          </a:p>
          <a:p>
            <a:pPr algn="just"/>
            <a:r>
              <a:rPr lang="en-IN" dirty="0"/>
              <a:t>(1) Putting global path and history information together</a:t>
            </a:r>
          </a:p>
          <a:p>
            <a:pPr algn="just"/>
            <a:r>
              <a:rPr lang="en-IN" dirty="0"/>
              <a:t>(2) reducing table interference through more intelligent indexing schemes</a:t>
            </a:r>
          </a:p>
          <a:p>
            <a:pPr algn="just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0200" y="928783"/>
            <a:ext cx="83904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Typical conditional branch predictor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/>
              <a:t>Use control flow info as basic </a:t>
            </a:r>
            <a:r>
              <a:rPr lang="en-IN" dirty="0" err="1"/>
              <a:t>i</a:t>
            </a:r>
            <a:r>
              <a:rPr lang="en-IN" dirty="0"/>
              <a:t>/p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/>
              <a:t>Steady improvements made only under this </a:t>
            </a:r>
            <a:r>
              <a:rPr lang="en-IN" dirty="0" smtClean="0"/>
              <a:t>line</a:t>
            </a:r>
          </a:p>
          <a:p>
            <a:pPr algn="just" fontAlgn="base"/>
            <a:endParaRPr lang="en-IN" dirty="0" smtClean="0"/>
          </a:p>
          <a:p>
            <a:pPr algn="just" fontAlgn="base"/>
            <a:r>
              <a:rPr lang="en-IN" b="1" dirty="0" smtClean="0"/>
              <a:t>Approach</a:t>
            </a:r>
            <a:r>
              <a:rPr lang="en-IN" dirty="0" smtClean="0"/>
              <a:t>:</a:t>
            </a:r>
            <a:endParaRPr lang="en-IN" dirty="0"/>
          </a:p>
          <a:p>
            <a:pPr algn="just" fontAlgn="base"/>
            <a:r>
              <a:rPr lang="en-IN" dirty="0"/>
              <a:t>Examined why some branches are difficult to predict </a:t>
            </a:r>
            <a:endParaRPr lang="en-IN" dirty="0" smtClean="0"/>
          </a:p>
          <a:p>
            <a:pPr algn="just" fontAlgn="base"/>
            <a:endParaRPr lang="en-IN" dirty="0"/>
          </a:p>
          <a:p>
            <a:pPr algn="just" fontAlgn="base"/>
            <a:r>
              <a:rPr lang="en-IN" dirty="0" smtClean="0"/>
              <a:t>Reason </a:t>
            </a:r>
            <a:r>
              <a:rPr lang="en-IN" dirty="0"/>
              <a:t>for difficulty</a:t>
            </a:r>
            <a:r>
              <a:rPr lang="en-IN" dirty="0" smtClean="0"/>
              <a:t>:</a:t>
            </a:r>
            <a:endParaRPr lang="en-IN" dirty="0"/>
          </a:p>
          <a:p>
            <a:pPr algn="just" fontAlgn="base"/>
            <a:r>
              <a:rPr lang="en-IN" dirty="0"/>
              <a:t>PCs and branch outcomes alone do not contain the right information, or the information is not in the right form</a:t>
            </a:r>
            <a:r>
              <a:rPr lang="en-IN" dirty="0" smtClean="0"/>
              <a:t>.</a:t>
            </a:r>
          </a:p>
          <a:p>
            <a:pPr algn="just" fontAlgn="base"/>
            <a:endParaRPr lang="en-IN" dirty="0"/>
          </a:p>
          <a:p>
            <a:pPr algn="just"/>
            <a:r>
              <a:rPr lang="en-IN" dirty="0"/>
              <a:t>Solution</a:t>
            </a:r>
            <a:r>
              <a:rPr lang="en-IN" dirty="0" smtClean="0"/>
              <a:t>: data-value </a:t>
            </a:r>
            <a:r>
              <a:rPr lang="en-IN" dirty="0"/>
              <a:t>information can be used. </a:t>
            </a:r>
          </a:p>
          <a:p>
            <a:pPr algn="just"/>
            <a:endParaRPr lang="en-IN" dirty="0" smtClean="0"/>
          </a:p>
          <a:p>
            <a:pPr algn="just"/>
            <a:r>
              <a:rPr lang="en-IN" b="1" dirty="0" smtClean="0"/>
              <a:t>Methods</a:t>
            </a:r>
            <a:r>
              <a:rPr lang="en-IN" dirty="0"/>
              <a:t>:</a:t>
            </a:r>
          </a:p>
          <a:p>
            <a:pPr algn="just" fontAlgn="base"/>
            <a:r>
              <a:rPr lang="en-IN" dirty="0"/>
              <a:t>speculative branch execution</a:t>
            </a:r>
          </a:p>
          <a:p>
            <a:pPr algn="just" fontAlgn="base"/>
            <a:r>
              <a:rPr lang="en-IN" dirty="0"/>
              <a:t>Direct use of data values</a:t>
            </a:r>
          </a:p>
          <a:p>
            <a:pPr algn="just" fontAlgn="base"/>
            <a:endParaRPr lang="en-IN" dirty="0"/>
          </a:p>
          <a:p>
            <a:pPr algn="just" fontAlgn="base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65116" y="2787551"/>
            <a:ext cx="351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58" y="774405"/>
            <a:ext cx="5107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/>
              <a:t>Speculative execution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A </a:t>
            </a:r>
            <a:r>
              <a:rPr lang="en-IN" dirty="0"/>
              <a:t>conventional data-value predictor is first used to predict the input values for a branch </a:t>
            </a:r>
            <a:r>
              <a:rPr lang="en-IN" dirty="0" smtClean="0"/>
              <a:t>instruction and then </a:t>
            </a:r>
            <a:r>
              <a:rPr lang="en-IN" dirty="0"/>
              <a:t>the branch instruction is evaluated using the predicted values.</a:t>
            </a:r>
          </a:p>
          <a:p>
            <a:pPr algn="just"/>
            <a:endParaRPr lang="en-IN" b="1" dirty="0" smtClean="0"/>
          </a:p>
          <a:p>
            <a:pPr algn="just"/>
            <a:endParaRPr lang="en-IN" b="1" dirty="0"/>
          </a:p>
          <a:p>
            <a:pPr algn="just"/>
            <a:endParaRPr lang="en-IN" b="1" dirty="0" smtClean="0"/>
          </a:p>
          <a:p>
            <a:pPr algn="just"/>
            <a:r>
              <a:rPr lang="en-IN" b="1" dirty="0" smtClean="0"/>
              <a:t>Feeding </a:t>
            </a:r>
            <a:r>
              <a:rPr lang="en-IN" b="1" dirty="0"/>
              <a:t>Data Values 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Data-value history information is fed directly into the branch predictor.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 effect, the predictor correlates on data values similar to the way conventional predictors correlate on global branch history.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 First, it leads to a lower latency predictor than speculative branch execution.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65116" y="2787551"/>
            <a:ext cx="351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AutoShape 4" descr="https://lh5.googleusercontent.com/1bj2GSz_I8spQqIYap3yuMhlJ7o-EEgfjSk8rYOMjnhmfGcWeyRnij6GzlC_VHU66tmO17AWJHD5eQqFZtks-hNJXLeXginlPaG-WY2mGVAVo4Fw2lc9zZM8Nq2Oxo_FANV8pjJlohk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5666" y="1096235"/>
            <a:ext cx="3507117" cy="2010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3861" y="3382446"/>
            <a:ext cx="34480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4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9400" y="928783"/>
            <a:ext cx="87695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Implementation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Because </a:t>
            </a:r>
            <a:r>
              <a:rPr lang="en-IN" dirty="0"/>
              <a:t>many branch instructions test two register </a:t>
            </a:r>
            <a:r>
              <a:rPr lang="en-IN" dirty="0" smtClean="0"/>
              <a:t>values, we </a:t>
            </a:r>
            <a:r>
              <a:rPr lang="en-IN" dirty="0"/>
              <a:t>reduce the amount of data history </a:t>
            </a:r>
            <a:r>
              <a:rPr lang="en-IN" dirty="0" smtClean="0"/>
              <a:t>by </a:t>
            </a:r>
            <a:r>
              <a:rPr lang="en-IN" dirty="0"/>
              <a:t>using the difference of the two branch source register </a:t>
            </a:r>
            <a:r>
              <a:rPr lang="en-IN" dirty="0" smtClean="0"/>
              <a:t>operands instead </a:t>
            </a:r>
            <a:r>
              <a:rPr lang="en-IN" dirty="0"/>
              <a:t>of the operands </a:t>
            </a:r>
            <a:r>
              <a:rPr lang="en-IN" dirty="0" smtClean="0"/>
              <a:t>themselves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different values are stored in the Branch Difference Predictor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Since branch outcomes are based on subtracting the two inputs and looking at the sign and/or detecting a zero difference, these correlate very well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Not all difference patterns need to be </a:t>
            </a:r>
            <a:r>
              <a:rPr lang="en-IN" dirty="0" smtClean="0"/>
              <a:t>stored.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conventional backing predictor  predicts most cases without using difference values.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small remaining subset of the patterns are predicted by a separate structure, a rare event predictor (REP), using both the data-value and global branch history.</a:t>
            </a:r>
            <a:endParaRPr lang="en-IN" dirty="0" smtClean="0"/>
          </a:p>
          <a:p>
            <a:endParaRPr lang="en-IN" dirty="0"/>
          </a:p>
          <a:p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65116" y="2787551"/>
            <a:ext cx="351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7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6545" y="133235"/>
            <a:ext cx="2262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Introduction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930" y="1004239"/>
            <a:ext cx="851826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b="1" dirty="0"/>
              <a:t>Branches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Instructions which can alter the execution flow of the program.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Ex. </a:t>
            </a:r>
            <a:r>
              <a:rPr lang="en-US" altLang="en-US" dirty="0" err="1"/>
              <a:t>beq</a:t>
            </a:r>
            <a:r>
              <a:rPr lang="en-US" altLang="en-US" dirty="0"/>
              <a:t>, </a:t>
            </a:r>
            <a:r>
              <a:rPr lang="en-US" altLang="en-US" dirty="0" err="1"/>
              <a:t>bne</a:t>
            </a:r>
            <a:r>
              <a:rPr lang="en-US" altLang="en-US" dirty="0"/>
              <a:t>, </a:t>
            </a:r>
            <a:r>
              <a:rPr lang="en-US" altLang="en-US" dirty="0" err="1"/>
              <a:t>jal</a:t>
            </a:r>
            <a:r>
              <a:rPr lang="en-US" altLang="en-US" dirty="0"/>
              <a:t>, j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algn="just"/>
            <a:r>
              <a:rPr lang="en-US" altLang="en-US" b="1" dirty="0"/>
              <a:t>How were branches handled traditionally 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Stalling the subsequent instructions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Branch delay slot</a:t>
            </a:r>
          </a:p>
          <a:p>
            <a:pPr algn="just"/>
            <a:endParaRPr lang="en-US" altLang="en-US" dirty="0"/>
          </a:p>
          <a:p>
            <a:pPr algn="just"/>
            <a:r>
              <a:rPr lang="en-US" altLang="en-US" b="1" dirty="0"/>
              <a:t>Branch Prediction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Predicting the outcome of the branch beforehand , which allows the compiler to perform some useful work while waiting for branch result.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On </a:t>
            </a:r>
            <a:r>
              <a:rPr lang="en-US" altLang="en-US" dirty="0" err="1"/>
              <a:t>misprediction</a:t>
            </a:r>
            <a:r>
              <a:rPr lang="en-US" altLang="en-US" dirty="0"/>
              <a:t> the instructions in the pipeline should be flushed, take care that no stores/commits happen, exceptions to be handled appropriately.</a:t>
            </a:r>
          </a:p>
          <a:p>
            <a:pPr algn="just"/>
            <a:endParaRPr lang="en-US" altLang="en-US" dirty="0"/>
          </a:p>
          <a:p>
            <a:pPr algn="just"/>
            <a:r>
              <a:rPr lang="en-US" altLang="en-US" b="1" dirty="0"/>
              <a:t>Types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Static branch prediction(Prediction decided before the execution)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/>
              <a:t>Dynamic branch prediction(Predictions may change during the execution)</a:t>
            </a:r>
          </a:p>
          <a:p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73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58" y="928783"/>
            <a:ext cx="912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Branch Difference Predictor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65116" y="2787551"/>
            <a:ext cx="351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727" y="1914536"/>
            <a:ext cx="4314433" cy="2944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85" y="1362125"/>
            <a:ext cx="910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Value history information  is maintained per static branch, and is retrieved </a:t>
            </a:r>
            <a:r>
              <a:rPr lang="en-IN" dirty="0" smtClean="0"/>
              <a:t>using the </a:t>
            </a:r>
            <a:r>
              <a:rPr lang="en-IN" dirty="0"/>
              <a:t>branch PC.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730145" y="2971800"/>
            <a:ext cx="2047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W</a:t>
            </a:r>
            <a:r>
              <a:rPr lang="en-IN" dirty="0" smtClean="0"/>
              <a:t>hile </a:t>
            </a:r>
            <a:r>
              <a:rPr lang="en-IN" dirty="0"/>
              <a:t>the VHT is being accessed, the REP is accessed in parallel with the PC and global branch history (GBH).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99553" y="2971800"/>
            <a:ext cx="26367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</a:t>
            </a:r>
            <a:r>
              <a:rPr lang="en-IN" dirty="0" smtClean="0"/>
              <a:t>he </a:t>
            </a:r>
            <a:r>
              <a:rPr lang="en-IN" dirty="0"/>
              <a:t>BDP collects these </a:t>
            </a:r>
            <a:r>
              <a:rPr lang="en-IN" dirty="0" smtClean="0"/>
              <a:t>branch difference </a:t>
            </a:r>
            <a:r>
              <a:rPr lang="en-IN" dirty="0"/>
              <a:t>values in the value history table (VHT)</a:t>
            </a:r>
          </a:p>
          <a:p>
            <a:pPr algn="just"/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10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946672" y="998747"/>
            <a:ext cx="366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5116" y="2787551"/>
            <a:ext cx="351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154" y="1602852"/>
            <a:ext cx="6482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Up </a:t>
            </a:r>
            <a:r>
              <a:rPr lang="en-IN" dirty="0"/>
              <a:t>to 33% reduction in the misprediction rate of five SPEC95  integer </a:t>
            </a:r>
            <a:r>
              <a:rPr lang="en-IN" dirty="0" smtClean="0"/>
              <a:t>benchmarks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15% more than Bi-Mode predictors</a:t>
            </a:r>
            <a:endParaRPr lang="en-IN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IN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4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634" y="843148"/>
            <a:ext cx="8585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b="1" dirty="0" smtClean="0"/>
              <a:t>Complementary Branch Predictors</a:t>
            </a:r>
          </a:p>
          <a:p>
            <a:pPr fontAlgn="base"/>
            <a:endParaRPr lang="en-IN" dirty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dirty="0" smtClean="0"/>
              <a:t>Can </a:t>
            </a:r>
            <a:r>
              <a:rPr lang="en-IN" dirty="0"/>
              <a:t>be easily added to any branch predictor to improve the overall prediction accuracy</a:t>
            </a:r>
            <a:r>
              <a:rPr lang="en-IN" dirty="0" smtClean="0"/>
              <a:t>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dirty="0" smtClean="0"/>
              <a:t>Differs </a:t>
            </a:r>
            <a:r>
              <a:rPr lang="en-IN" dirty="0"/>
              <a:t>from conventional branch predictors in that it focuses only on mispredicted branches. </a:t>
            </a:r>
            <a:endParaRPr lang="en-IN" dirty="0" smtClean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dirty="0" smtClean="0"/>
              <a:t>Predicting </a:t>
            </a:r>
            <a:r>
              <a:rPr lang="en-IN" dirty="0"/>
              <a:t>which future branch will be mispredicted next and when that will occur, and then it changes the predicted direction at the predicted time.</a:t>
            </a:r>
          </a:p>
          <a:p>
            <a:pPr algn="just"/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446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952" y="855590"/>
            <a:ext cx="88352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N" b="1" dirty="0" smtClean="0"/>
              <a:t>Implementation</a:t>
            </a:r>
          </a:p>
          <a:p>
            <a:pPr algn="just" fontAlgn="base"/>
            <a:endParaRPr lang="en-IN" b="1" dirty="0" smtClean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 smtClean="0"/>
              <a:t>BMP </a:t>
            </a:r>
            <a:r>
              <a:rPr lang="en-IN" dirty="0"/>
              <a:t>forms the index to Misprediction Branch </a:t>
            </a:r>
            <a:r>
              <a:rPr lang="en-IN" dirty="0" smtClean="0"/>
              <a:t>Table</a:t>
            </a:r>
          </a:p>
          <a:p>
            <a:pPr algn="just"/>
            <a:endParaRPr lang="en-IN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/>
              <a:t>( </a:t>
            </a:r>
            <a:r>
              <a:rPr lang="en-IN" dirty="0"/>
              <a:t>PC of current mispredicted branch &lt;XOR&gt; global history bits) + (mispredicted history bits , branch misprediction distance</a:t>
            </a:r>
            <a:r>
              <a:rPr lang="en-IN" dirty="0" smtClean="0"/>
              <a:t>)</a:t>
            </a:r>
          </a:p>
          <a:p>
            <a:pPr algn="just"/>
            <a:endParaRPr lang="en-IN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/>
              <a:t>The output of the MPBT is a prediction of the distance and address of the branch that is going to be </a:t>
            </a:r>
            <a:r>
              <a:rPr lang="en-IN" dirty="0" smtClean="0"/>
              <a:t>mispredicted</a:t>
            </a:r>
            <a:endParaRPr lang="en-IN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BMP forms the index again and accesses the MPBT to predict when the branch predictor will </a:t>
            </a:r>
            <a:r>
              <a:rPr lang="en-IN" dirty="0" err="1"/>
              <a:t>mispredict</a:t>
            </a:r>
            <a:r>
              <a:rPr lang="en-IN" dirty="0"/>
              <a:t> </a:t>
            </a:r>
            <a:r>
              <a:rPr lang="en-IN" dirty="0" smtClean="0"/>
              <a:t>again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3870" y="2078693"/>
            <a:ext cx="351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65116" y="2787551"/>
            <a:ext cx="351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6590" y="1033225"/>
            <a:ext cx="84544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Implementation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BMP decrements the predicted distance counter every time a branch </a:t>
            </a:r>
            <a:r>
              <a:rPr lang="en-IN" dirty="0" smtClean="0"/>
              <a:t>instruction </a:t>
            </a:r>
          </a:p>
          <a:p>
            <a:r>
              <a:rPr lang="en-IN" dirty="0"/>
              <a:t> </a:t>
            </a:r>
            <a:r>
              <a:rPr lang="en-IN" dirty="0" smtClean="0"/>
              <a:t>     is </a:t>
            </a:r>
            <a:r>
              <a:rPr lang="en-IN" dirty="0"/>
              <a:t>fetched till the predicted branch (until predicted distance=0)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When </a:t>
            </a:r>
            <a:r>
              <a:rPr lang="en-IN" dirty="0"/>
              <a:t>the predicted distance is zero then it compares.</a:t>
            </a:r>
          </a:p>
          <a:p>
            <a:endParaRPr lang="en-IN" dirty="0" smtClean="0"/>
          </a:p>
          <a:p>
            <a:r>
              <a:rPr lang="en-IN" dirty="0" smtClean="0"/>
              <a:t>      [ </a:t>
            </a:r>
            <a:r>
              <a:rPr lang="en-IN" dirty="0"/>
              <a:t>( predicted branch address) XOR ( PC of the current branch) ] 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When </a:t>
            </a:r>
            <a:r>
              <a:rPr lang="en-IN" dirty="0"/>
              <a:t>they match, the BMP corrects the branch prediction (reverse its direction).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5265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6807" y="1157219"/>
            <a:ext cx="3664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43147"/>
            <a:ext cx="9153716" cy="3847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519" y="5070764"/>
            <a:ext cx="849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Percentage reduction in the branch misprediction rate after adding BMP for Spec2000int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39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-3586"/>
            <a:ext cx="9124972" cy="5943600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20132" y="1414812"/>
            <a:ext cx="4993551" cy="3831148"/>
          </a:xfrm>
        </p:spPr>
        <p:txBody>
          <a:bodyPr>
            <a:normAutofit/>
          </a:bodyPr>
          <a:lstStyle/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Multi-Hybrid predictors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Fusion Mechanism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Future bit usage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Overriding mechanism</a:t>
            </a:r>
            <a:endParaRPr lang="en-US" sz="1800" b="1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800" b="1" dirty="0" smtClean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800" b="1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Prophet</a:t>
            </a:r>
            <a:r>
              <a:rPr lang="en-US" sz="1800" dirty="0">
                <a:solidFill>
                  <a:schemeClr val="tx1"/>
                </a:solidFill>
              </a:rPr>
              <a:t>	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dirty="0">
                <a:solidFill>
                  <a:schemeClr val="tx1"/>
                </a:solidFill>
              </a:rPr>
              <a:t>			</a:t>
            </a:r>
            <a:endParaRPr lang="en-US" sz="1800" b="1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Initial prediction on a branch	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Predicts based on history information</a:t>
            </a:r>
          </a:p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solidFill>
                  <a:schemeClr val="tx1"/>
                </a:solidFill>
              </a:rPr>
              <a:t>Starts </a:t>
            </a:r>
            <a:r>
              <a:rPr lang="en-US" sz="1800" dirty="0">
                <a:solidFill>
                  <a:schemeClr val="tx1"/>
                </a:solidFill>
              </a:rPr>
              <a:t>prediction when branch is encountered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			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2700" y="663643"/>
            <a:ext cx="7340259" cy="775516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smtClean="0">
                <a:latin typeface="+mn-lt"/>
                <a:ea typeface="Times New Roman" charset="0"/>
                <a:cs typeface="Times New Roman" charset="0"/>
              </a:rPr>
              <a:t>Prophet And Critic</a:t>
            </a:r>
            <a:endParaRPr lang="en-US" sz="18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15899" y="2968214"/>
            <a:ext cx="40344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ea typeface="Times New Roman" charset="0"/>
                <a:cs typeface="Times New Roman" charset="0"/>
              </a:rPr>
              <a:t>Critic</a:t>
            </a:r>
          </a:p>
          <a:p>
            <a:pPr algn="just"/>
            <a:endParaRPr lang="en-US" b="1" dirty="0"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Final prediction on a branch</a:t>
            </a:r>
          </a:p>
          <a:p>
            <a:pPr marL="285750" lvl="0" indent="-285750" algn="just" defTabSz="914400">
              <a:buFont typeface="Arial" panose="020B0604020202020204" pitchFamily="34" charset="0"/>
              <a:buChar char="•"/>
              <a:defRPr/>
            </a:pPr>
            <a:r>
              <a:rPr lang="en-US" dirty="0"/>
              <a:t>Predicts based on past behavior of prophet and future bits</a:t>
            </a:r>
          </a:p>
          <a:p>
            <a:pPr marL="285750" lvl="0" indent="-285750" algn="just" defTabSz="914400">
              <a:buFont typeface="Arial" panose="020B0604020202020204" pitchFamily="34" charset="0"/>
              <a:buChar char="•"/>
              <a:defRPr/>
            </a:pPr>
            <a:r>
              <a:rPr lang="en-US" dirty="0"/>
              <a:t>Starts after prophet has finished few predictions after that branch</a:t>
            </a:r>
          </a:p>
        </p:txBody>
      </p:sp>
    </p:spTree>
    <p:extLst>
      <p:ext uri="{BB962C8B-B14F-4D97-AF65-F5344CB8AC3E}">
        <p14:creationId xmlns:p14="http://schemas.microsoft.com/office/powerpoint/2010/main" val="7522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" y="359005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../../../../Screen%20Shot%202016-05-06%20at%203.26.51%20PM.p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92" y="2021489"/>
            <a:ext cx="3987952" cy="361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544" y="2115693"/>
            <a:ext cx="4609404" cy="3517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071" y="1149368"/>
            <a:ext cx="547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a typeface="Times New Roman" charset="0"/>
                <a:cs typeface="Times New Roman" charset="0"/>
              </a:rPr>
              <a:t>Working of </a:t>
            </a:r>
            <a:r>
              <a:rPr lang="en-US" b="1" dirty="0">
                <a:ea typeface="Times New Roman" charset="0"/>
                <a:cs typeface="Times New Roman" panose="02020603050405020304" pitchFamily="18" charset="0"/>
              </a:rPr>
              <a:t>Prophet</a:t>
            </a:r>
            <a:r>
              <a:rPr lang="en-US" b="1" dirty="0">
                <a:ea typeface="Times New Roman" charset="0"/>
                <a:cs typeface="Times New Roman" charset="0"/>
              </a:rPr>
              <a:t> and Critic</a:t>
            </a:r>
            <a:endParaRPr lang="en-US" sz="2000" b="1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37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3568" y="1377696"/>
            <a:ext cx="85587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Ø"/>
            </a:pPr>
            <a:r>
              <a:rPr lang="en-US" b="1" dirty="0"/>
              <a:t>Updating the predictors 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/>
              <a:t>Branch history registers(BHR) 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/>
              <a:t> Branch Outcome Register(BOR)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/>
              <a:t>Pattern tables</a:t>
            </a:r>
          </a:p>
          <a:p>
            <a:pPr lvl="1" algn="just"/>
            <a:endParaRPr lang="en-US" dirty="0"/>
          </a:p>
          <a:p>
            <a:pPr marL="285750" indent="-285750" algn="just">
              <a:buFont typeface="Wingdings" charset="2"/>
              <a:buChar char="Ø"/>
            </a:pPr>
            <a:r>
              <a:rPr lang="en-US" b="1" dirty="0"/>
              <a:t>Recovering from a Mispredict 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/>
              <a:t>Check pointing</a:t>
            </a:r>
          </a:p>
          <a:p>
            <a:pPr lvl="1" algn="just"/>
            <a:endParaRPr lang="en-US" dirty="0"/>
          </a:p>
          <a:p>
            <a:pPr marL="285750" indent="-285750" algn="just">
              <a:buFont typeface="Wingdings" charset="2"/>
              <a:buChar char="Ø"/>
            </a:pPr>
            <a:r>
              <a:rPr lang="en-US" b="1" dirty="0"/>
              <a:t>Filtering the critic 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/>
              <a:t>Dynamically identifying branches which are easy to predict</a:t>
            </a:r>
          </a:p>
          <a:p>
            <a:pPr algn="just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568" y="806234"/>
            <a:ext cx="571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ea typeface="Times New Roman" charset="0"/>
                <a:cs typeface="Times New Roman" charset="0"/>
              </a:rPr>
              <a:t>Functions</a:t>
            </a:r>
            <a:endParaRPr lang="en-US" b="1" dirty="0">
              <a:latin typeface="+mj-lt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3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4314" y="627082"/>
            <a:ext cx="85344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r>
              <a:rPr lang="en-US" sz="2000" b="1" dirty="0" smtClean="0">
                <a:latin typeface="+mj-lt"/>
                <a:ea typeface="Times New Roman" charset="0"/>
                <a:cs typeface="Times New Roman" panose="02020603050405020304" pitchFamily="18" charset="0"/>
              </a:rPr>
              <a:t>Implementation</a:t>
            </a:r>
          </a:p>
          <a:p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Prophet gives initial prediction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Critic either agrees or disagrees after few stages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A decoupled front-end architecture is used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Fetch target queue decouples predictors from instruction cache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Branch target buffer(BTB) is used to recognize branches.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-12212"/>
            <a:ext cx="9124972" cy="59436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31388176"/>
              </p:ext>
            </p:extLst>
          </p:nvPr>
        </p:nvGraphicFramePr>
        <p:xfrm>
          <a:off x="1190445" y="1121435"/>
          <a:ext cx="6918385" cy="41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04145" y="133235"/>
            <a:ext cx="1775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Hierarchy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70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376" y="902208"/>
            <a:ext cx="85344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r>
              <a:rPr lang="en-US" sz="2000" b="1" dirty="0">
                <a:ea typeface="Times New Roman" charset="0"/>
                <a:cs typeface="Times New Roman" charset="0"/>
              </a:rPr>
              <a:t>Cont.</a:t>
            </a:r>
          </a:p>
          <a:p>
            <a:pPr algn="just"/>
            <a:endParaRPr lang="en-US" sz="2000" b="1" dirty="0"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When Critic disagrees prophet’s decision following actions are taken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Prophet’s prediction is overridden by critic’s prediction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Un-criticized predictions FTQ entries are flushed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critic redirects prophet in its predicted, correct path.</a:t>
            </a:r>
          </a:p>
          <a:p>
            <a:pPr algn="just"/>
            <a:endParaRPr lang="en-US" dirty="0"/>
          </a:p>
        </p:txBody>
      </p:sp>
      <p:pic>
        <p:nvPicPr>
          <p:cNvPr id="5" name="Picture 4" descr="../../../../Screen%20Shot%202016-05-06%20at%204.36.10%20PM.p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56" y="2641092"/>
            <a:ext cx="3438144" cy="3302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11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1128962"/>
            <a:ext cx="4398723" cy="48146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86" y="1128962"/>
            <a:ext cx="4328182" cy="4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5" y="5233737"/>
            <a:ext cx="342900" cy="38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0562" y="2649415"/>
            <a:ext cx="607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Dynamic Conditional Execution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7231" y="854816"/>
            <a:ext cx="8527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Dynamic Conditional Execution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947" y="1439591"/>
            <a:ext cx="838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Why DCE?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Mispredictions are large in any super scalar pipeline.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Cost of branch Mispredictions is getting worse due to increase in number of pipeline stages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9948" y="2829464"/>
            <a:ext cx="838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Dynamic Conditional Execution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Fetches </a:t>
            </a:r>
            <a:r>
              <a:rPr lang="en-US" dirty="0"/>
              <a:t>and </a:t>
            </a:r>
            <a:r>
              <a:rPr lang="en-US" dirty="0" smtClean="0"/>
              <a:t>executes </a:t>
            </a:r>
            <a:r>
              <a:rPr lang="en-US" dirty="0"/>
              <a:t>all the paths produced by a </a:t>
            </a:r>
            <a:r>
              <a:rPr lang="en-US" dirty="0" smtClean="0"/>
              <a:t>branch.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Combines dynamic </a:t>
            </a:r>
            <a:r>
              <a:rPr lang="en-US" dirty="0" smtClean="0"/>
              <a:t>predication </a:t>
            </a:r>
            <a:r>
              <a:rPr lang="en-US" dirty="0"/>
              <a:t>and </a:t>
            </a:r>
            <a:r>
              <a:rPr lang="en-US" dirty="0" smtClean="0"/>
              <a:t>multipath speculative execution.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Smaller number of predictions hence less branches are </a:t>
            </a:r>
            <a:r>
              <a:rPr lang="en-US" dirty="0" err="1" smtClean="0"/>
              <a:t>mispredicted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9947" y="4219337"/>
            <a:ext cx="8384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Concerns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Executing all the paths of all branches is not efficient.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Increase in number of executed instructions.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Large overhead is introduced by fetching multiple paths and inserting replicas of </a:t>
            </a:r>
            <a:r>
              <a:rPr lang="en-US" dirty="0" smtClean="0"/>
              <a:t>the</a:t>
            </a:r>
          </a:p>
          <a:p>
            <a:pPr algn="just"/>
            <a:r>
              <a:rPr lang="en-US" dirty="0" smtClean="0"/>
              <a:t>     </a:t>
            </a:r>
            <a:r>
              <a:rPr lang="en-US" dirty="0"/>
              <a:t>same logical instruction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-8878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35336" y="1270000"/>
            <a:ext cx="3092450" cy="17018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4923803" y="1181408"/>
            <a:ext cx="3483349" cy="29910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5336" y="3471169"/>
            <a:ext cx="3029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– Simple hammock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Single sided (if-then)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Double sided (if-then-else)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30917" y="4392290"/>
            <a:ext cx="2869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– Complex hammocks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Pure complex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Multiple join complex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Overlap complex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Multiple target complex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4803" y="770631"/>
            <a:ext cx="2452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/>
              <a:t>Hammock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8856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-26634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8958" y="871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831" y="1240600"/>
            <a:ext cx="813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6649" y="1017515"/>
            <a:ext cx="8057072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-Italic"/>
              </a:rPr>
              <a:t>Result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-Italic"/>
              </a:rPr>
              <a:t>The result of the simulation shows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-Italic"/>
              </a:rPr>
              <a:t>that by complex branch profiling,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-Italic"/>
              </a:rPr>
              <a:t>of all conditional branches 35% branches can be predicated and in these branches 32% of all branch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-Italic"/>
              </a:rPr>
              <a:t>mispredictions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-Italic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-Italic"/>
              </a:rPr>
              <a:t>occur. This workaround on large percentage of Mispredictions can show a great improvement in overall performance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-Italic"/>
              </a:rPr>
              <a:t>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-26634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2091" y="957532"/>
            <a:ext cx="299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Overhead in DCE architecture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52092" y="1466491"/>
            <a:ext cx="46385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Predicating </a:t>
            </a:r>
            <a:r>
              <a:rPr lang="en-US" dirty="0"/>
              <a:t>simple branches </a:t>
            </a:r>
            <a:r>
              <a:rPr lang="en-US" dirty="0" smtClean="0"/>
              <a:t>allows a </a:t>
            </a:r>
            <a:r>
              <a:rPr lang="en-US" dirty="0"/>
              <a:t>reduction of 3.3 to 5.3% of </a:t>
            </a:r>
            <a:r>
              <a:rPr lang="en-US" dirty="0" err="1"/>
              <a:t>mispredictions</a:t>
            </a:r>
            <a:r>
              <a:rPr lang="en-US" dirty="0"/>
              <a:t> and </a:t>
            </a:r>
            <a:r>
              <a:rPr lang="en-US" dirty="0" smtClean="0"/>
              <a:t>for </a:t>
            </a:r>
            <a:r>
              <a:rPr lang="en-US" dirty="0"/>
              <a:t>a set of complex branches </a:t>
            </a:r>
            <a:r>
              <a:rPr lang="en-US" dirty="0" smtClean="0"/>
              <a:t>almost doubles </a:t>
            </a:r>
            <a:r>
              <a:rPr lang="en-US" dirty="0"/>
              <a:t>this reduction. </a:t>
            </a:r>
            <a:r>
              <a:rPr lang="en-US" dirty="0" smtClean="0"/>
              <a:t>But overall </a:t>
            </a:r>
            <a:r>
              <a:rPr lang="en-US" dirty="0"/>
              <a:t>performance, </a:t>
            </a:r>
            <a:r>
              <a:rPr lang="en-US" dirty="0" smtClean="0"/>
              <a:t>did </a:t>
            </a:r>
            <a:r>
              <a:rPr lang="en-US" dirty="0"/>
              <a:t>not increase </a:t>
            </a:r>
            <a:r>
              <a:rPr lang="en-US" dirty="0" smtClean="0"/>
              <a:t>due </a:t>
            </a:r>
            <a:r>
              <a:rPr lang="en-US" dirty="0"/>
              <a:t>to the large </a:t>
            </a:r>
            <a:r>
              <a:rPr lang="en-US" dirty="0" smtClean="0"/>
              <a:t>overhead introduced </a:t>
            </a:r>
            <a:r>
              <a:rPr lang="en-US" dirty="0"/>
              <a:t>by </a:t>
            </a:r>
            <a:r>
              <a:rPr lang="en-US" dirty="0" smtClean="0"/>
              <a:t>DCE.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DCE </a:t>
            </a:r>
            <a:r>
              <a:rPr lang="en-US" dirty="0"/>
              <a:t>architecture introduces up to </a:t>
            </a:r>
            <a:r>
              <a:rPr lang="en-US" dirty="0" smtClean="0"/>
              <a:t>70% more </a:t>
            </a:r>
            <a:r>
              <a:rPr lang="en-US" dirty="0"/>
              <a:t>instructions in the pipeline, comparing to a regular superscalar</a:t>
            </a:r>
            <a:r>
              <a:rPr lang="en-US" dirty="0" smtClean="0"/>
              <a:t>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2" y="984764"/>
            <a:ext cx="3477287" cy="2283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092" y="4051814"/>
            <a:ext cx="164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Alternative?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2091" y="4470684"/>
            <a:ext cx="491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Reuse the values </a:t>
            </a:r>
            <a:r>
              <a:rPr lang="en-US" dirty="0"/>
              <a:t>produced by previous executions.</a:t>
            </a:r>
          </a:p>
        </p:txBody>
      </p:sp>
    </p:spTree>
    <p:extLst>
      <p:ext uri="{BB962C8B-B14F-4D97-AF65-F5344CB8AC3E}">
        <p14:creationId xmlns:p14="http://schemas.microsoft.com/office/powerpoint/2010/main" val="159492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-26634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9343" y="862967"/>
            <a:ext cx="5805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Reduction of overhead in DCE – Reusing Traces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9343" y="2795961"/>
            <a:ext cx="81605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Trace</a:t>
            </a:r>
            <a:r>
              <a:rPr lang="en-US" dirty="0"/>
              <a:t> – Sequence of contiguous instructions dynamically extracted from a given</a:t>
            </a:r>
          </a:p>
          <a:p>
            <a:pPr algn="just"/>
            <a:r>
              <a:rPr lang="en-US" dirty="0"/>
              <a:t>program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Larger the trace, the larger the number of resources saved.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Trace buffer(TB) – Instruction PC indexes this buffer and the values </a:t>
            </a:r>
            <a:r>
              <a:rPr lang="en-US" dirty="0"/>
              <a:t>of the trace input/output context are retrieved from it </a:t>
            </a:r>
            <a:r>
              <a:rPr lang="en-US" dirty="0" smtClean="0"/>
              <a:t>whenever a </a:t>
            </a:r>
            <a:r>
              <a:rPr lang="en-US" dirty="0"/>
              <a:t>match is verified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Next PC of each trace is also stored in TB.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Instructions tagged but </a:t>
            </a:r>
            <a:r>
              <a:rPr lang="en-US" dirty="0" smtClean="0"/>
              <a:t>not producing </a:t>
            </a:r>
            <a:r>
              <a:rPr lang="en-US" dirty="0"/>
              <a:t>output values are invalidated and removed </a:t>
            </a:r>
            <a:r>
              <a:rPr lang="en-US" dirty="0" smtClean="0"/>
              <a:t>from the </a:t>
            </a:r>
            <a:r>
              <a:rPr lang="en-US" dirty="0"/>
              <a:t>pipeline.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366" y="1311215"/>
            <a:ext cx="75241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Instruction reuse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When all source operands are ready and match with Reuse Buffer(RB).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Reused instructions need to be maintained in ROB – Problem!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Trace reuse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Reuses several instructions at once.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018" y="770070"/>
            <a:ext cx="248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Simulation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Overhead Reduction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3464" y="1427619"/>
            <a:ext cx="8169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 smtClean="0"/>
              <a:t>Overhead – Difference between the number of </a:t>
            </a:r>
            <a:r>
              <a:rPr lang="en-US" dirty="0"/>
              <a:t>dispatched instructions in DCE and </a:t>
            </a:r>
            <a:r>
              <a:rPr lang="en-US" dirty="0" smtClean="0"/>
              <a:t>in </a:t>
            </a:r>
          </a:p>
          <a:p>
            <a:pPr algn="just"/>
            <a:r>
              <a:rPr lang="en-US" dirty="0" smtClean="0"/>
              <a:t>a </a:t>
            </a:r>
            <a:r>
              <a:rPr lang="en-US" dirty="0"/>
              <a:t>superscalar </a:t>
            </a:r>
            <a:r>
              <a:rPr lang="en-US" dirty="0" smtClean="0"/>
              <a:t>architecture.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By fetching multiple paths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Creation of replicas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8" y="2627949"/>
            <a:ext cx="3507771" cy="2449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333" y="2624515"/>
            <a:ext cx="3250915" cy="23957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0574" y="5031488"/>
            <a:ext cx="848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– Overhead reduction (Small and large architectures) </a:t>
            </a:r>
          </a:p>
          <a:p>
            <a:r>
              <a:rPr lang="en-US" dirty="0" smtClean="0"/>
              <a:t>Wider architectures have more </a:t>
            </a:r>
            <a:r>
              <a:rPr lang="en-US" dirty="0"/>
              <a:t>opportunities </a:t>
            </a:r>
            <a:r>
              <a:rPr lang="en-US" dirty="0" smtClean="0"/>
              <a:t>to reuse</a:t>
            </a:r>
            <a:r>
              <a:rPr lang="en-US" dirty="0"/>
              <a:t>, as there are more paths in course.</a:t>
            </a:r>
          </a:p>
        </p:txBody>
      </p:sp>
    </p:spTree>
    <p:extLst>
      <p:ext uri="{BB962C8B-B14F-4D97-AF65-F5344CB8AC3E}">
        <p14:creationId xmlns:p14="http://schemas.microsoft.com/office/powerpoint/2010/main" val="311164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453" y="1000664"/>
            <a:ext cx="1901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Simulation results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b="1" dirty="0" smtClean="0"/>
              <a:t>Speedup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74453" y="1611814"/>
            <a:ext cx="8143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The </a:t>
            </a:r>
            <a:r>
              <a:rPr lang="en-US" dirty="0"/>
              <a:t>speedup is </a:t>
            </a:r>
            <a:r>
              <a:rPr lang="en-US" dirty="0" smtClean="0"/>
              <a:t>calculated using </a:t>
            </a:r>
            <a:r>
              <a:rPr lang="en-US" dirty="0"/>
              <a:t>the IPC of each configuration, with and without</a:t>
            </a:r>
          </a:p>
          <a:p>
            <a:pPr algn="just"/>
            <a:r>
              <a:rPr lang="en-US" dirty="0"/>
              <a:t>trace reuse.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3" y="2258145"/>
            <a:ext cx="3772799" cy="2684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88" y="2258145"/>
            <a:ext cx="3859465" cy="26842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0059" y="4967579"/>
            <a:ext cx="6673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</a:t>
            </a:r>
            <a:r>
              <a:rPr lang="en-US" dirty="0" smtClean="0"/>
              <a:t>– Percentage </a:t>
            </a:r>
            <a:r>
              <a:rPr lang="en-US" dirty="0"/>
              <a:t>of gain in </a:t>
            </a:r>
            <a:r>
              <a:rPr lang="en-US" dirty="0" smtClean="0"/>
              <a:t>speedup(small </a:t>
            </a:r>
            <a:r>
              <a:rPr lang="en-US" dirty="0"/>
              <a:t>and large architectures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Reuse of traces results in speedup from 8% to 12%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4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-12212"/>
            <a:ext cx="9124972" cy="594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4552" y="2667200"/>
            <a:ext cx="2894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Delay Reduction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35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2806" y="850924"/>
            <a:ext cx="283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Comparison of Approaches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64067" y="1402140"/>
            <a:ext cx="86359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above approaches can be split into three ways          </a:t>
            </a:r>
            <a:endParaRPr lang="en-US" dirty="0" smtClean="0"/>
          </a:p>
          <a:p>
            <a:r>
              <a:rPr lang="en-US" dirty="0" smtClean="0"/>
              <a:t>        	</a:t>
            </a:r>
            <a:r>
              <a:rPr lang="en-US" dirty="0" err="1" smtClean="0"/>
              <a:t>i</a:t>
            </a:r>
            <a:r>
              <a:rPr lang="en-US" dirty="0"/>
              <a:t>) Adding a Component to improve prediction </a:t>
            </a:r>
            <a:r>
              <a:rPr lang="en-US" dirty="0" smtClean="0"/>
              <a:t>(</a:t>
            </a:r>
            <a:r>
              <a:rPr lang="en-US" dirty="0"/>
              <a:t>Branch Difference Predictor, </a:t>
            </a:r>
            <a:r>
              <a:rPr lang="en-US" dirty="0" smtClean="0"/>
              <a:t>	</a:t>
            </a:r>
            <a:r>
              <a:rPr lang="en-US" dirty="0" err="1" smtClean="0"/>
              <a:t>Misprediction</a:t>
            </a:r>
            <a:r>
              <a:rPr lang="en-US" dirty="0" smtClean="0"/>
              <a:t> </a:t>
            </a:r>
            <a:r>
              <a:rPr lang="en-US" dirty="0"/>
              <a:t>Predictor, Building a Cache)               </a:t>
            </a:r>
            <a:endParaRPr lang="en-US" dirty="0" smtClean="0"/>
          </a:p>
          <a:p>
            <a:r>
              <a:rPr lang="en-US" dirty="0" smtClean="0"/>
              <a:t>  	ii)Modifying </a:t>
            </a:r>
            <a:r>
              <a:rPr lang="en-US" dirty="0"/>
              <a:t>an existing component and managing  </a:t>
            </a:r>
            <a:r>
              <a:rPr lang="en-US" dirty="0" smtClean="0"/>
              <a:t>resources </a:t>
            </a:r>
            <a:r>
              <a:rPr lang="en-US" dirty="0"/>
              <a:t>to improve  </a:t>
            </a:r>
            <a:r>
              <a:rPr lang="en-US" dirty="0" smtClean="0"/>
              <a:t>	prediction  	(</a:t>
            </a:r>
            <a:r>
              <a:rPr lang="en-US" dirty="0"/>
              <a:t>Bias free branch predictor, Reducing Interference, accommodating delay)              </a:t>
            </a:r>
            <a:endParaRPr lang="en-US" dirty="0" smtClean="0"/>
          </a:p>
          <a:p>
            <a:r>
              <a:rPr lang="en-US" dirty="0" smtClean="0"/>
              <a:t>  	iii</a:t>
            </a:r>
            <a:r>
              <a:rPr lang="en-US" dirty="0"/>
              <a:t>) Come up with a new predictor design </a:t>
            </a:r>
            <a:r>
              <a:rPr lang="en-US" dirty="0" smtClean="0"/>
              <a:t>(</a:t>
            </a:r>
            <a:r>
              <a:rPr lang="en-US" dirty="0"/>
              <a:t>Prophet/Critic Hybrid Predictor)</a:t>
            </a:r>
          </a:p>
        </p:txBody>
      </p:sp>
    </p:spTree>
    <p:extLst>
      <p:ext uri="{BB962C8B-B14F-4D97-AF65-F5344CB8AC3E}">
        <p14:creationId xmlns:p14="http://schemas.microsoft.com/office/powerpoint/2010/main" val="353240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2806" y="850924"/>
            <a:ext cx="283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Comparison of Approaches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509000"/>
              </p:ext>
            </p:extLst>
          </p:nvPr>
        </p:nvGraphicFramePr>
        <p:xfrm>
          <a:off x="622806" y="1220256"/>
          <a:ext cx="8016504" cy="4235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911">
                  <a:extLst>
                    <a:ext uri="{9D8B030D-6E8A-4147-A177-3AD203B41FA5}">
                      <a16:colId xmlns:a16="http://schemas.microsoft.com/office/drawing/2014/main" val="4119874968"/>
                    </a:ext>
                  </a:extLst>
                </a:gridCol>
                <a:gridCol w="1414732">
                  <a:extLst>
                    <a:ext uri="{9D8B030D-6E8A-4147-A177-3AD203B41FA5}">
                      <a16:colId xmlns:a16="http://schemas.microsoft.com/office/drawing/2014/main" val="1476249391"/>
                    </a:ext>
                  </a:extLst>
                </a:gridCol>
                <a:gridCol w="2493034">
                  <a:extLst>
                    <a:ext uri="{9D8B030D-6E8A-4147-A177-3AD203B41FA5}">
                      <a16:colId xmlns:a16="http://schemas.microsoft.com/office/drawing/2014/main" val="3862900204"/>
                    </a:ext>
                  </a:extLst>
                </a:gridCol>
                <a:gridCol w="2751827">
                  <a:extLst>
                    <a:ext uri="{9D8B030D-6E8A-4147-A177-3AD203B41FA5}">
                      <a16:colId xmlns:a16="http://schemas.microsoft.com/office/drawing/2014/main" val="885402772"/>
                    </a:ext>
                  </a:extLst>
                </a:gridCol>
              </a:tblGrid>
              <a:tr h="465948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Objectives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Approach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Pros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Cons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35058"/>
                  </a:ext>
                </a:extLst>
              </a:tr>
              <a:tr h="804239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Delay Reduction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Accommodating delay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Capacity of the predictor varies with</a:t>
                      </a:r>
                      <a:r>
                        <a:rPr lang="en-US" sz="1100" baseline="0" dirty="0" smtClean="0"/>
                        <a:t> access time.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Tags</a:t>
                      </a:r>
                      <a:r>
                        <a:rPr lang="en-US" sz="1100" baseline="0" dirty="0" smtClean="0"/>
                        <a:t> needed to implement caching scheme requires more bits than the cache itself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5660"/>
                  </a:ext>
                </a:extLst>
              </a:tr>
              <a:tr h="8042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Increasing predictor capacity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increase in latency with increase in capacity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Negligible </a:t>
                      </a:r>
                      <a:r>
                        <a:rPr lang="en-US" sz="1100" baseline="0" dirty="0" smtClean="0"/>
                        <a:t>overhead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Processor cycles are approximate to emulate</a:t>
                      </a:r>
                      <a:r>
                        <a:rPr lang="en-US" sz="1100" baseline="0" dirty="0" smtClean="0"/>
                        <a:t> delay of predictor table.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246056"/>
                  </a:ext>
                </a:extLst>
              </a:tr>
              <a:tr h="804239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Energy Conservation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On demand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Can adapt to dynamic changes in branch behavior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 No need for static </a:t>
                      </a:r>
                      <a:r>
                        <a:rPr lang="en-US" sz="1100" dirty="0" smtClean="0"/>
                        <a:t>profiling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Increase Speedup</a:t>
                      </a:r>
                      <a:r>
                        <a:rPr lang="en-US" sz="1100" baseline="0" dirty="0" smtClean="0"/>
                        <a:t> by 3%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More complex (requires additional hardware)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Account for the energy and performance overhead of hints in the instruction cache.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96160"/>
                  </a:ext>
                </a:extLst>
              </a:tr>
              <a:tr h="465948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Accuracy Improvement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Reducing Interference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Lower implementation cost</a:t>
                      </a:r>
                    </a:p>
                    <a:p>
                      <a:pPr marL="171450" marR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 smtClean="0"/>
                        <a:t>14% reduction of </a:t>
                      </a:r>
                      <a:r>
                        <a:rPr lang="en-US" sz="1100" dirty="0" err="1" smtClean="0"/>
                        <a:t>mispredictions</a:t>
                      </a:r>
                      <a:r>
                        <a:rPr lang="en-US" sz="1100" dirty="0" smtClean="0"/>
                        <a:t> for a 2 KB </a:t>
                      </a:r>
                      <a:r>
                        <a:rPr lang="en-US" sz="1100" dirty="0" err="1" smtClean="0"/>
                        <a:t>gshare</a:t>
                      </a:r>
                      <a:r>
                        <a:rPr lang="en-US" sz="1100" dirty="0" smtClean="0"/>
                        <a:t> predictor.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 smtClean="0"/>
                        <a:t>For the benchmarks other than </a:t>
                      </a:r>
                      <a:r>
                        <a:rPr lang="en-US" sz="1100" dirty="0" err="1" smtClean="0"/>
                        <a:t>gcc</a:t>
                      </a:r>
                      <a:r>
                        <a:rPr lang="en-US" sz="1100" dirty="0" smtClean="0"/>
                        <a:t> and </a:t>
                      </a:r>
                      <a:r>
                        <a:rPr lang="en-US" sz="1100" dirty="0" err="1" smtClean="0"/>
                        <a:t>gshare</a:t>
                      </a:r>
                      <a:r>
                        <a:rPr lang="en-US" sz="1100" dirty="0" smtClean="0"/>
                        <a:t>, Accuracy is given more importance than interference</a:t>
                      </a:r>
                      <a:endParaRPr lang="en-US" sz="11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544561"/>
                  </a:ext>
                </a:extLst>
              </a:tr>
              <a:tr h="46594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Bias free predictor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BF-TAGE observes the expected shift in the branch’s distributions.</a:t>
                      </a:r>
                    </a:p>
                    <a:p>
                      <a:pPr marL="171450" marR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 smtClean="0"/>
                        <a:t>It reduces noisy correlations.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Restricts the predictor from learning correlations with biased branches.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Hardware overhead and energy consumption.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781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66934" y="1379287"/>
          <a:ext cx="8016504" cy="4034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911">
                  <a:extLst>
                    <a:ext uri="{9D8B030D-6E8A-4147-A177-3AD203B41FA5}">
                      <a16:colId xmlns:a16="http://schemas.microsoft.com/office/drawing/2014/main" val="2763458835"/>
                    </a:ext>
                  </a:extLst>
                </a:gridCol>
                <a:gridCol w="1414732">
                  <a:extLst>
                    <a:ext uri="{9D8B030D-6E8A-4147-A177-3AD203B41FA5}">
                      <a16:colId xmlns:a16="http://schemas.microsoft.com/office/drawing/2014/main" val="235743874"/>
                    </a:ext>
                  </a:extLst>
                </a:gridCol>
                <a:gridCol w="2493034">
                  <a:extLst>
                    <a:ext uri="{9D8B030D-6E8A-4147-A177-3AD203B41FA5}">
                      <a16:colId xmlns:a16="http://schemas.microsoft.com/office/drawing/2014/main" val="2786967116"/>
                    </a:ext>
                  </a:extLst>
                </a:gridCol>
                <a:gridCol w="2751827">
                  <a:extLst>
                    <a:ext uri="{9D8B030D-6E8A-4147-A177-3AD203B41FA5}">
                      <a16:colId xmlns:a16="http://schemas.microsoft.com/office/drawing/2014/main" val="489336547"/>
                    </a:ext>
                  </a:extLst>
                </a:gridCol>
              </a:tblGrid>
              <a:tr h="465948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+mn-lt"/>
                        </a:rPr>
                        <a:t>Objective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+mn-lt"/>
                        </a:rPr>
                        <a:t>Approach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dirty="0" smtClean="0">
                          <a:latin typeface="+mn-lt"/>
                        </a:rPr>
                        <a:t>Pros</a:t>
                      </a:r>
                      <a:endParaRPr lang="en-US" sz="11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+mn-lt"/>
                        </a:rPr>
                        <a:t>Cons</a:t>
                      </a:r>
                      <a:endParaRPr lang="en-US" sz="1100" b="1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295863"/>
                  </a:ext>
                </a:extLst>
              </a:tr>
              <a:tr h="984592">
                <a:tc rowSpan="5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Accuracy Improvement</a:t>
                      </a:r>
                    </a:p>
                    <a:p>
                      <a:pPr algn="l"/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+mn-lt"/>
                        </a:rPr>
                        <a:t>Complementary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+mn-lt"/>
                        </a:rPr>
                        <a:t>Reduction of Energy consumption &amp; Mispredictions.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 the BMP is not on the processor’s critical path It</a:t>
                      </a:r>
                      <a:r>
                        <a:rPr lang="en-IN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will be </a:t>
                      </a: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accessed only after a branch </a:t>
                      </a:r>
                      <a:r>
                        <a:rPr lang="en-IN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misprediction</a:t>
                      </a: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71450" marR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Predictions done for future branches only.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087221"/>
                  </a:ext>
                </a:extLst>
              </a:tr>
              <a:tr h="46594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+mn-lt"/>
                        </a:rPr>
                        <a:t>Correlating on data values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+mn-lt"/>
                        </a:rPr>
                        <a:t>Increase</a:t>
                      </a:r>
                      <a:r>
                        <a:rPr lang="en-US" sz="1100" baseline="0" dirty="0" smtClean="0">
                          <a:latin typeface="+mn-lt"/>
                        </a:rPr>
                        <a:t> in Prediction accuracy.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baseline="0" dirty="0" smtClean="0">
                          <a:latin typeface="+mn-lt"/>
                        </a:rPr>
                        <a:t>Larger history registers are not required.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+mn-lt"/>
                        </a:rPr>
                        <a:t>The replacement</a:t>
                      </a:r>
                      <a:r>
                        <a:rPr lang="en-US" sz="1100" baseline="0" dirty="0" smtClean="0">
                          <a:latin typeface="+mn-lt"/>
                        </a:rPr>
                        <a:t> policy for rare event predictor s to be managed carefully.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baseline="0" dirty="0" smtClean="0">
                          <a:latin typeface="+mn-lt"/>
                        </a:rPr>
                        <a:t>Conventional replacement policies will not work.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706979"/>
                  </a:ext>
                </a:extLst>
              </a:tr>
              <a:tr h="46594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+mn-lt"/>
                        </a:rPr>
                        <a:t>Prophet/Critic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+mn-lt"/>
                        </a:rPr>
                        <a:t>Increased performance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+mn-lt"/>
                        </a:rPr>
                        <a:t>Increased accuracy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+mn-lt"/>
                        </a:rPr>
                        <a:t>Longer access latency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+mn-lt"/>
                        </a:rPr>
                        <a:t>More complex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7580"/>
                  </a:ext>
                </a:extLst>
              </a:tr>
              <a:tr h="46594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+mn-lt"/>
                        </a:rPr>
                        <a:t>DCE – Complex branch profiling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+mn-lt"/>
                          <a:ea typeface="Calibri" panose="020F0502020204030204" pitchFamily="34" charset="0"/>
                          <a:cs typeface="Times-Italic"/>
                        </a:rPr>
                        <a:t>Workaround on large percentage of Mispredictions can be </a:t>
                      </a:r>
                      <a:r>
                        <a:rPr lang="en-US" sz="1100" dirty="0" smtClean="0">
                          <a:latin typeface="+mn-lt"/>
                          <a:ea typeface="Calibri" panose="020F0502020204030204" pitchFamily="34" charset="0"/>
                          <a:cs typeface="Times-Italic"/>
                        </a:rPr>
                        <a:t>done.</a:t>
                      </a:r>
                      <a:endParaRPr lang="en-US" sz="1100" dirty="0" smtClean="0">
                        <a:latin typeface="+mn-lt"/>
                        <a:ea typeface="Calibri" panose="020F0502020204030204" pitchFamily="34" charset="0"/>
                        <a:cs typeface="Times-Italic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+mn-lt"/>
                          <a:ea typeface="Calibri" panose="020F0502020204030204" pitchFamily="34" charset="0"/>
                          <a:cs typeface="Times-Italic"/>
                        </a:rPr>
                        <a:t>Great improvement in overall </a:t>
                      </a:r>
                      <a:r>
                        <a:rPr lang="en-US" sz="1100" dirty="0" smtClean="0">
                          <a:latin typeface="+mn-lt"/>
                          <a:ea typeface="Calibri" panose="020F0502020204030204" pitchFamily="34" charset="0"/>
                          <a:cs typeface="Times-Italic"/>
                        </a:rPr>
                        <a:t>performance.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 smtClean="0">
                          <a:latin typeface="+mn-lt"/>
                          <a:ea typeface="Calibri" panose="020F0502020204030204" pitchFamily="34" charset="0"/>
                          <a:cs typeface="Times-Italic"/>
                        </a:rPr>
                        <a:t>Resource contention leads to large overhead generation.</a:t>
                      </a:r>
                      <a:endParaRPr lang="en-US" sz="1100" dirty="0" smtClean="0"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161100"/>
                  </a:ext>
                </a:extLst>
              </a:tr>
              <a:tr h="46594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+mn-lt"/>
                        </a:rPr>
                        <a:t>DCE – Trace reuse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+mn-lt"/>
                        </a:rPr>
                        <a:t>Overhead reduction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Speedups from 8% to 12%.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Reduced 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ROB utilization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 buffer is necessary to hold the input and output context of the traces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1137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27981" y="811124"/>
            <a:ext cx="2762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Comparison of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58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0266" y="995739"/>
            <a:ext cx="778933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FUTURE RESEARCH</a:t>
            </a:r>
          </a:p>
          <a:p>
            <a:endParaRPr lang="en-IN" dirty="0"/>
          </a:p>
          <a:p>
            <a:r>
              <a:rPr lang="en-IN" dirty="0" smtClean="0"/>
              <a:t>Rather </a:t>
            </a:r>
            <a:r>
              <a:rPr lang="en-IN" dirty="0"/>
              <a:t>than an all inclusive design approach, predictor parameters can be adjusted to suit the program being run.</a:t>
            </a:r>
          </a:p>
          <a:p>
            <a:endParaRPr lang="en-IN" dirty="0"/>
          </a:p>
          <a:p>
            <a:r>
              <a:rPr lang="en-IN" dirty="0"/>
              <a:t> Progress can be made by intelligent assimilation of the information beyond  data values &amp; PC into branch predictors for improving accuracy.</a:t>
            </a:r>
          </a:p>
          <a:p>
            <a:endParaRPr lang="en-IN" dirty="0"/>
          </a:p>
          <a:p>
            <a:r>
              <a:rPr lang="en-IN" dirty="0"/>
              <a:t>Reducing hardware budget requirements also need further research so that power consumption will be </a:t>
            </a:r>
            <a:r>
              <a:rPr lang="en-IN" dirty="0" smtClean="0"/>
              <a:t>less.</a:t>
            </a:r>
            <a:endParaRPr lang="en-IN" dirty="0"/>
          </a:p>
          <a:p>
            <a:endParaRPr lang="en-IN" dirty="0"/>
          </a:p>
          <a:p>
            <a:r>
              <a:rPr lang="en-US" dirty="0"/>
              <a:t>Significant </a:t>
            </a:r>
            <a:r>
              <a:rPr lang="en-US" dirty="0"/>
              <a:t>improvements with compiler </a:t>
            </a:r>
            <a:r>
              <a:rPr lang="en-US" dirty="0"/>
              <a:t>optimizations and </a:t>
            </a:r>
            <a:r>
              <a:rPr lang="en-US" dirty="0"/>
              <a:t>introduction of an out-of-order commit mechanism</a:t>
            </a:r>
            <a:r>
              <a:rPr lang="en-US" dirty="0"/>
              <a:t> should be studied for predication improvement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0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3439" y="108410"/>
            <a:ext cx="607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Conclusion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" y="990600"/>
            <a:ext cx="8351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 this paper we have examined a number of </a:t>
            </a:r>
            <a:r>
              <a:rPr lang="en-US" dirty="0" smtClean="0"/>
              <a:t>alternative branch </a:t>
            </a:r>
            <a:r>
              <a:rPr lang="en-US" dirty="0"/>
              <a:t>predictor architectures and evaluated them in the </a:t>
            </a:r>
            <a:r>
              <a:rPr lang="en-US" dirty="0" smtClean="0"/>
              <a:t>context </a:t>
            </a:r>
            <a:r>
              <a:rPr lang="en-US" dirty="0"/>
              <a:t>of future process technologies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ultimate goal is to design a  best predictor which has maximum accuracy and minimal delay.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In the papers discussed,</a:t>
            </a:r>
            <a:r>
              <a:rPr lang="en-US" dirty="0"/>
              <a:t> </a:t>
            </a:r>
            <a:r>
              <a:rPr lang="en-US" dirty="0" smtClean="0"/>
              <a:t>we </a:t>
            </a:r>
            <a:r>
              <a:rPr lang="en-US" dirty="0" smtClean="0"/>
              <a:t>have studied how </a:t>
            </a:r>
            <a:r>
              <a:rPr lang="en-US" dirty="0" smtClean="0"/>
              <a:t>a technique works and gave some insights as to why it is needed  to work in a specific way.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Finally, </a:t>
            </a:r>
            <a:r>
              <a:rPr lang="en-US" dirty="0"/>
              <a:t>comprehensive overview of various methods to attain a better performance is </a:t>
            </a:r>
            <a:r>
              <a:rPr lang="en-US" dirty="0" smtClean="0"/>
              <a:t>discussed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21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38399" y="2073523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9819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279400"/>
            <a:ext cx="9144000" cy="56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55" y="3464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91" y="697414"/>
            <a:ext cx="171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Impact Of Delay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3291" y="1013915"/>
            <a:ext cx="877297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Slower wires and faster clock rates will require multi-cycle to the prediction buffers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Hence it is important for us to consider delay during the design, other than the accuracy </a:t>
            </a:r>
          </a:p>
          <a:p>
            <a:pPr algn="just"/>
            <a:r>
              <a:rPr lang="en-US" dirty="0"/>
              <a:t>      and the area.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Using idealized single-cycle </a:t>
            </a:r>
          </a:p>
          <a:p>
            <a:pPr algn="just"/>
            <a:r>
              <a:rPr lang="en-US" dirty="0" smtClean="0"/>
              <a:t>access, IPC (and prediction accuracy) increases </a:t>
            </a:r>
          </a:p>
          <a:p>
            <a:pPr algn="just"/>
            <a:r>
              <a:rPr lang="en-US" dirty="0" smtClean="0"/>
              <a:t>with increasing pattern history table capacity.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As the capacity </a:t>
            </a:r>
          </a:p>
          <a:p>
            <a:pPr algn="just"/>
            <a:r>
              <a:rPr lang="en-US" dirty="0"/>
              <a:t>increases, so does the prediction accuracy.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902373" y="3494174"/>
            <a:ext cx="3816350" cy="2344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630" y="1746504"/>
            <a:ext cx="3347085" cy="19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524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0099" y="3509229"/>
            <a:ext cx="3431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Approaches to overcome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Caching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Overriding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Cascading look ahead approach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61411" y="1210195"/>
            <a:ext cx="3689350" cy="24517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0099" y="1643088"/>
            <a:ext cx="4147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60% of the prediction requests </a:t>
            </a:r>
          </a:p>
          <a:p>
            <a:r>
              <a:rPr lang="en-US" dirty="0"/>
              <a:t>occur at least one cycle after the previous </a:t>
            </a:r>
          </a:p>
          <a:p>
            <a:r>
              <a:rPr lang="en-US" dirty="0"/>
              <a:t>Request.</a:t>
            </a:r>
          </a:p>
        </p:txBody>
      </p:sp>
    </p:spTree>
    <p:extLst>
      <p:ext uri="{BB962C8B-B14F-4D97-AF65-F5344CB8AC3E}">
        <p14:creationId xmlns:p14="http://schemas.microsoft.com/office/powerpoint/2010/main" val="141665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5" y="1460285"/>
            <a:ext cx="3048158" cy="15810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717156"/>
            <a:ext cx="2119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Caching approach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533" y="1259424"/>
            <a:ext cx="2988787" cy="1919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32763" y="749535"/>
            <a:ext cx="2143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Overriding approach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848" y="3183466"/>
            <a:ext cx="2790485" cy="24406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80539" y="2743936"/>
            <a:ext cx="3963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Cascading look Ahead approach</a:t>
            </a:r>
          </a:p>
        </p:txBody>
      </p:sp>
    </p:spTree>
    <p:extLst>
      <p:ext uri="{BB962C8B-B14F-4D97-AF65-F5344CB8AC3E}">
        <p14:creationId xmlns:p14="http://schemas.microsoft.com/office/powerpoint/2010/main" val="31950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4435"/>
            <a:ext cx="9124972" cy="594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010" y="889684"/>
            <a:ext cx="2711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Predictor Virtualization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5010" y="1323473"/>
            <a:ext cx="67777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methodology for increasing the effective capacity of predictors.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Transparently stores predictor metadata in a virtual predictor table using the memory hierarchy, while also recording the active predictor entries using on chip resources.</a:t>
            </a:r>
          </a:p>
          <a:p>
            <a:pPr algn="just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87" y="2602669"/>
            <a:ext cx="3965408" cy="2813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5288" y="5308657"/>
            <a:ext cx="431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TAGE Predictor with N Tagged Tables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6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2903</Words>
  <Application>Microsoft Office PowerPoint</Application>
  <PresentationFormat>Custom</PresentationFormat>
  <Paragraphs>523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MS PGothic</vt:lpstr>
      <vt:lpstr>Arial</vt:lpstr>
      <vt:lpstr>Calibri</vt:lpstr>
      <vt:lpstr>Times New Roman</vt:lpstr>
      <vt:lpstr>Times-Italic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Prophet And Critic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San Jose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Kim</dc:creator>
  <cp:lastModifiedBy>vaishnavi r</cp:lastModifiedBy>
  <cp:revision>239</cp:revision>
  <dcterms:created xsi:type="dcterms:W3CDTF">2014-04-18T16:56:49Z</dcterms:created>
  <dcterms:modified xsi:type="dcterms:W3CDTF">2016-05-09T19:48:46Z</dcterms:modified>
</cp:coreProperties>
</file>